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9DABFE-FC82-42F0-9B3E-D5AB37FBD61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21DAE5-F1CA-4507-8D3E-7ACEB81EA9D0}">
      <dgm:prSet phldrT="[Text]"/>
      <dgm:spPr/>
      <dgm:t>
        <a:bodyPr/>
        <a:lstStyle/>
        <a:p>
          <a:r>
            <a:rPr lang="en-US" dirty="0" smtClean="0"/>
            <a:t>&gt;3</a:t>
          </a:r>
          <a:endParaRPr lang="en-US" dirty="0"/>
        </a:p>
      </dgm:t>
    </dgm:pt>
    <dgm:pt modelId="{2DC1EC54-AA28-4166-91FD-954DA8DECC47}" type="parTrans" cxnId="{AF912A69-3AF2-418E-A006-27BC318FCE28}">
      <dgm:prSet/>
      <dgm:spPr/>
      <dgm:t>
        <a:bodyPr/>
        <a:lstStyle/>
        <a:p>
          <a:endParaRPr lang="en-US"/>
        </a:p>
      </dgm:t>
    </dgm:pt>
    <dgm:pt modelId="{985E7653-4505-40E7-8AD7-8450E2913646}" type="sibTrans" cxnId="{AF912A69-3AF2-418E-A006-27BC318FCE28}">
      <dgm:prSet/>
      <dgm:spPr/>
      <dgm:t>
        <a:bodyPr/>
        <a:lstStyle/>
        <a:p>
          <a:endParaRPr lang="en-US"/>
        </a:p>
      </dgm:t>
    </dgm:pt>
    <dgm:pt modelId="{18F56E45-25BB-4130-90C9-AD4CA3D37D84}">
      <dgm:prSet phldrT="[Text]"/>
      <dgm:spPr/>
      <dgm:t>
        <a:bodyPr/>
        <a:lstStyle/>
        <a:p>
          <a:r>
            <a:rPr lang="en-US" dirty="0" smtClean="0"/>
            <a:t>&gt;4</a:t>
          </a:r>
          <a:endParaRPr lang="en-US" dirty="0"/>
        </a:p>
      </dgm:t>
    </dgm:pt>
    <dgm:pt modelId="{D3823B65-85CE-4A46-A81C-E6E479D7AFDB}" type="parTrans" cxnId="{1335728D-1D86-41EC-91E3-7BD973A1A4FA}">
      <dgm:prSet/>
      <dgm:spPr/>
      <dgm:t>
        <a:bodyPr/>
        <a:lstStyle/>
        <a:p>
          <a:endParaRPr lang="en-US"/>
        </a:p>
      </dgm:t>
    </dgm:pt>
    <dgm:pt modelId="{97CBE101-3038-437C-93E3-21E2CD2C9A4C}" type="sibTrans" cxnId="{1335728D-1D86-41EC-91E3-7BD973A1A4FA}">
      <dgm:prSet/>
      <dgm:spPr/>
      <dgm:t>
        <a:bodyPr/>
        <a:lstStyle/>
        <a:p>
          <a:endParaRPr lang="en-US"/>
        </a:p>
      </dgm:t>
    </dgm:pt>
    <dgm:pt modelId="{D72A9271-D5E1-4312-A786-E7033121817B}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C18E9E35-A6A2-4666-B692-3938D40D24F4}" type="parTrans" cxnId="{4796CFD0-0359-478C-8696-965E92304FFB}">
      <dgm:prSet/>
      <dgm:spPr/>
      <dgm:t>
        <a:bodyPr/>
        <a:lstStyle/>
        <a:p>
          <a:endParaRPr lang="en-US"/>
        </a:p>
      </dgm:t>
    </dgm:pt>
    <dgm:pt modelId="{703F68BD-A544-4981-AB8B-8FB9EFEC09BE}" type="sibTrans" cxnId="{4796CFD0-0359-478C-8696-965E92304FFB}">
      <dgm:prSet/>
      <dgm:spPr/>
      <dgm:t>
        <a:bodyPr/>
        <a:lstStyle/>
        <a:p>
          <a:endParaRPr lang="en-US"/>
        </a:p>
      </dgm:t>
    </dgm:pt>
    <dgm:pt modelId="{81064539-EF3B-440C-BB12-D701168C11D4}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769B5BD8-BFE4-4149-8456-F74BB346D74C}" type="parTrans" cxnId="{415E6E19-53DA-411C-AA85-030039599696}">
      <dgm:prSet/>
      <dgm:spPr/>
      <dgm:t>
        <a:bodyPr/>
        <a:lstStyle/>
        <a:p>
          <a:endParaRPr lang="en-US"/>
        </a:p>
      </dgm:t>
    </dgm:pt>
    <dgm:pt modelId="{86C1F177-F527-4726-80FC-25F484C2E3ED}" type="sibTrans" cxnId="{415E6E19-53DA-411C-AA85-030039599696}">
      <dgm:prSet/>
      <dgm:spPr/>
      <dgm:t>
        <a:bodyPr/>
        <a:lstStyle/>
        <a:p>
          <a:endParaRPr lang="en-US"/>
        </a:p>
      </dgm:t>
    </dgm:pt>
    <dgm:pt modelId="{C3F50874-EB18-4F69-A8D4-32F4106E9F9E}">
      <dgm:prSet phldrT="[Text]"/>
      <dgm:spPr/>
      <dgm:t>
        <a:bodyPr/>
        <a:lstStyle/>
        <a:p>
          <a:r>
            <a:rPr lang="en-US" dirty="0" smtClean="0"/>
            <a:t>&gt;2</a:t>
          </a:r>
          <a:endParaRPr lang="en-US" dirty="0"/>
        </a:p>
      </dgm:t>
    </dgm:pt>
    <dgm:pt modelId="{0AD7B552-67E5-42AE-9210-05288FE3836B}" type="parTrans" cxnId="{E3247A70-615F-40B3-809E-7D1C4A86E728}">
      <dgm:prSet/>
      <dgm:spPr/>
      <dgm:t>
        <a:bodyPr/>
        <a:lstStyle/>
        <a:p>
          <a:endParaRPr lang="en-US"/>
        </a:p>
      </dgm:t>
    </dgm:pt>
    <dgm:pt modelId="{55EA647A-A585-4DF9-884C-101DA63D9A5D}" type="sibTrans" cxnId="{E3247A70-615F-40B3-809E-7D1C4A86E728}">
      <dgm:prSet/>
      <dgm:spPr/>
      <dgm:t>
        <a:bodyPr/>
        <a:lstStyle/>
        <a:p>
          <a:endParaRPr lang="en-US"/>
        </a:p>
      </dgm:t>
    </dgm:pt>
    <dgm:pt modelId="{C18B5CC8-1449-435D-914D-899D258B8728}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6FA403B7-71E0-4005-AE22-9D597D91E991}" type="parTrans" cxnId="{42BF3249-E58D-4879-B2FF-25CD45C3C808}">
      <dgm:prSet/>
      <dgm:spPr/>
      <dgm:t>
        <a:bodyPr/>
        <a:lstStyle/>
        <a:p>
          <a:endParaRPr lang="en-US"/>
        </a:p>
      </dgm:t>
    </dgm:pt>
    <dgm:pt modelId="{E2CB4D22-DA9B-469A-BFF9-385C09F13895}" type="sibTrans" cxnId="{42BF3249-E58D-4879-B2FF-25CD45C3C808}">
      <dgm:prSet/>
      <dgm:spPr/>
      <dgm:t>
        <a:bodyPr/>
        <a:lstStyle/>
        <a:p>
          <a:endParaRPr lang="en-US"/>
        </a:p>
      </dgm:t>
    </dgm:pt>
    <dgm:pt modelId="{11538275-3D85-45A7-86D5-F69E4FE28BC3}">
      <dgm:prSet/>
      <dgm:spPr/>
      <dgm:t>
        <a:bodyPr/>
        <a:lstStyle/>
        <a:p>
          <a:r>
            <a:rPr lang="en-US" dirty="0" smtClean="0"/>
            <a:t>&gt;1</a:t>
          </a:r>
          <a:endParaRPr lang="en-US" dirty="0"/>
        </a:p>
      </dgm:t>
    </dgm:pt>
    <dgm:pt modelId="{A786E1C5-8854-442E-A4C4-50BC6D5221BD}" type="parTrans" cxnId="{E1B9E0CF-9808-4405-8B11-B6F7F048EB49}">
      <dgm:prSet/>
      <dgm:spPr/>
      <dgm:t>
        <a:bodyPr/>
        <a:lstStyle/>
        <a:p>
          <a:endParaRPr lang="en-US"/>
        </a:p>
      </dgm:t>
    </dgm:pt>
    <dgm:pt modelId="{F10600D9-EEBD-43B4-9DCF-229672C6EA6C}" type="sibTrans" cxnId="{E1B9E0CF-9808-4405-8B11-B6F7F048EB49}">
      <dgm:prSet/>
      <dgm:spPr/>
      <dgm:t>
        <a:bodyPr/>
        <a:lstStyle/>
        <a:p>
          <a:endParaRPr lang="en-US"/>
        </a:p>
      </dgm:t>
    </dgm:pt>
    <dgm:pt modelId="{2DB135A5-CB1C-4DA1-B3D3-B6C716E09D22}">
      <dgm:prSet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B0AC72D5-1965-4D15-8CD8-EF9346F610B2}" type="parTrans" cxnId="{6CA842F9-F47F-4958-ABA1-301351107402}">
      <dgm:prSet/>
      <dgm:spPr/>
      <dgm:t>
        <a:bodyPr/>
        <a:lstStyle/>
        <a:p>
          <a:endParaRPr lang="en-US"/>
        </a:p>
      </dgm:t>
    </dgm:pt>
    <dgm:pt modelId="{45EC2BD3-638E-40EE-9FA1-531BDC66506B}" type="sibTrans" cxnId="{6CA842F9-F47F-4958-ABA1-301351107402}">
      <dgm:prSet/>
      <dgm:spPr/>
      <dgm:t>
        <a:bodyPr/>
        <a:lstStyle/>
        <a:p>
          <a:endParaRPr lang="en-US"/>
        </a:p>
      </dgm:t>
    </dgm:pt>
    <dgm:pt modelId="{E82457BD-8377-4EC9-B253-30CB334B5413}">
      <dgm:prSet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E2D2DB80-2150-439D-BC46-708B26E508B7}" type="parTrans" cxnId="{D2DF7B82-2A9C-4563-BEED-813D6663BF64}">
      <dgm:prSet/>
      <dgm:spPr/>
      <dgm:t>
        <a:bodyPr/>
        <a:lstStyle/>
        <a:p>
          <a:endParaRPr lang="en-US"/>
        </a:p>
      </dgm:t>
    </dgm:pt>
    <dgm:pt modelId="{CD08DC33-B2EB-49CD-ADF9-42E919026E99}" type="sibTrans" cxnId="{D2DF7B82-2A9C-4563-BEED-813D6663BF64}">
      <dgm:prSet/>
      <dgm:spPr/>
      <dgm:t>
        <a:bodyPr/>
        <a:lstStyle/>
        <a:p>
          <a:endParaRPr lang="en-US"/>
        </a:p>
      </dgm:t>
    </dgm:pt>
    <dgm:pt modelId="{419E744C-A359-45C6-9421-FE49486F0EC2}" type="pres">
      <dgm:prSet presAssocID="{1B9DABFE-FC82-42F0-9B3E-D5AB37FBD6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D13FD3D-25C1-4710-B84B-AE28A94999A4}" type="pres">
      <dgm:prSet presAssocID="{6521DAE5-F1CA-4507-8D3E-7ACEB81EA9D0}" presName="hierRoot1" presStyleCnt="0"/>
      <dgm:spPr/>
    </dgm:pt>
    <dgm:pt modelId="{DC0977E0-F155-4E98-AB5A-B87A61C7BBF1}" type="pres">
      <dgm:prSet presAssocID="{6521DAE5-F1CA-4507-8D3E-7ACEB81EA9D0}" presName="composite" presStyleCnt="0"/>
      <dgm:spPr/>
    </dgm:pt>
    <dgm:pt modelId="{D720D582-032A-4B49-B9F5-B864D02F025E}" type="pres">
      <dgm:prSet presAssocID="{6521DAE5-F1CA-4507-8D3E-7ACEB81EA9D0}" presName="background" presStyleLbl="node0" presStyleIdx="0" presStyleCnt="1"/>
      <dgm:spPr/>
    </dgm:pt>
    <dgm:pt modelId="{BDE58BEA-4ECC-4A2E-8B22-F76EEF8BBE87}" type="pres">
      <dgm:prSet presAssocID="{6521DAE5-F1CA-4507-8D3E-7ACEB81EA9D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28463-0357-4F50-97A3-4ED75827B3FF}" type="pres">
      <dgm:prSet presAssocID="{6521DAE5-F1CA-4507-8D3E-7ACEB81EA9D0}" presName="hierChild2" presStyleCnt="0"/>
      <dgm:spPr/>
    </dgm:pt>
    <dgm:pt modelId="{353CC369-F068-490B-91A4-A2620435825D}" type="pres">
      <dgm:prSet presAssocID="{D3823B65-85CE-4A46-A81C-E6E479D7AFDB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7C767AD-3854-4520-A658-9187BEC7092E}" type="pres">
      <dgm:prSet presAssocID="{18F56E45-25BB-4130-90C9-AD4CA3D37D84}" presName="hierRoot2" presStyleCnt="0"/>
      <dgm:spPr/>
    </dgm:pt>
    <dgm:pt modelId="{C230EDE7-14B6-4E19-8B81-AE1FC1921E8E}" type="pres">
      <dgm:prSet presAssocID="{18F56E45-25BB-4130-90C9-AD4CA3D37D84}" presName="composite2" presStyleCnt="0"/>
      <dgm:spPr/>
    </dgm:pt>
    <dgm:pt modelId="{4B43E4A5-C23B-4A1E-AA41-6E20EA3F3943}" type="pres">
      <dgm:prSet presAssocID="{18F56E45-25BB-4130-90C9-AD4CA3D37D84}" presName="background2" presStyleLbl="node2" presStyleIdx="0" presStyleCnt="2"/>
      <dgm:spPr/>
    </dgm:pt>
    <dgm:pt modelId="{55B00DEB-720B-473B-997C-2E44B9DA5589}" type="pres">
      <dgm:prSet presAssocID="{18F56E45-25BB-4130-90C9-AD4CA3D37D8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FC7227-7583-4316-949F-44BD78C3E586}" type="pres">
      <dgm:prSet presAssocID="{18F56E45-25BB-4130-90C9-AD4CA3D37D84}" presName="hierChild3" presStyleCnt="0"/>
      <dgm:spPr/>
    </dgm:pt>
    <dgm:pt modelId="{9F09EB26-E8E0-4A36-A24B-6261356D7D63}" type="pres">
      <dgm:prSet presAssocID="{C18E9E35-A6A2-4666-B692-3938D40D24F4}" presName="Name17" presStyleLbl="parChTrans1D3" presStyleIdx="0" presStyleCnt="4"/>
      <dgm:spPr/>
      <dgm:t>
        <a:bodyPr/>
        <a:lstStyle/>
        <a:p>
          <a:endParaRPr lang="en-US"/>
        </a:p>
      </dgm:t>
    </dgm:pt>
    <dgm:pt modelId="{2E4CB5A4-7B53-4DF3-BA57-10EA95A8D178}" type="pres">
      <dgm:prSet presAssocID="{D72A9271-D5E1-4312-A786-E7033121817B}" presName="hierRoot3" presStyleCnt="0"/>
      <dgm:spPr/>
    </dgm:pt>
    <dgm:pt modelId="{78379853-8A10-4545-8449-4D412640A9F7}" type="pres">
      <dgm:prSet presAssocID="{D72A9271-D5E1-4312-A786-E7033121817B}" presName="composite3" presStyleCnt="0"/>
      <dgm:spPr/>
    </dgm:pt>
    <dgm:pt modelId="{BA5C1A02-DDB9-4163-91DE-050D15D88A1B}" type="pres">
      <dgm:prSet presAssocID="{D72A9271-D5E1-4312-A786-E7033121817B}" presName="background3" presStyleLbl="node3" presStyleIdx="0" presStyleCnt="4"/>
      <dgm:spPr/>
    </dgm:pt>
    <dgm:pt modelId="{221C168B-7CB5-4511-BB7B-01424BC8D43F}" type="pres">
      <dgm:prSet presAssocID="{D72A9271-D5E1-4312-A786-E7033121817B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2F6E3B-F9E5-4CCB-9661-661273401A27}" type="pres">
      <dgm:prSet presAssocID="{D72A9271-D5E1-4312-A786-E7033121817B}" presName="hierChild4" presStyleCnt="0"/>
      <dgm:spPr/>
    </dgm:pt>
    <dgm:pt modelId="{6DBDF7AC-9096-49FD-86E7-E7CCDD1D722C}" type="pres">
      <dgm:prSet presAssocID="{769B5BD8-BFE4-4149-8456-F74BB346D74C}" presName="Name17" presStyleLbl="parChTrans1D3" presStyleIdx="1" presStyleCnt="4"/>
      <dgm:spPr/>
      <dgm:t>
        <a:bodyPr/>
        <a:lstStyle/>
        <a:p>
          <a:endParaRPr lang="en-US"/>
        </a:p>
      </dgm:t>
    </dgm:pt>
    <dgm:pt modelId="{0535A8AB-FB4D-4561-B6BE-F81BF03BFCCE}" type="pres">
      <dgm:prSet presAssocID="{81064539-EF3B-440C-BB12-D701168C11D4}" presName="hierRoot3" presStyleCnt="0"/>
      <dgm:spPr/>
    </dgm:pt>
    <dgm:pt modelId="{D645B79F-30D0-4533-9F0E-CD28393AB6B2}" type="pres">
      <dgm:prSet presAssocID="{81064539-EF3B-440C-BB12-D701168C11D4}" presName="composite3" presStyleCnt="0"/>
      <dgm:spPr/>
    </dgm:pt>
    <dgm:pt modelId="{E4BBDBF9-8BED-42A9-98FA-3B3427DE2D1F}" type="pres">
      <dgm:prSet presAssocID="{81064539-EF3B-440C-BB12-D701168C11D4}" presName="background3" presStyleLbl="node3" presStyleIdx="1" presStyleCnt="4"/>
      <dgm:spPr/>
    </dgm:pt>
    <dgm:pt modelId="{E996F9B4-B8FC-4F26-AF48-06BFE1CD872D}" type="pres">
      <dgm:prSet presAssocID="{81064539-EF3B-440C-BB12-D701168C11D4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E96E7-98AC-48B8-82B9-77DF750EE5F5}" type="pres">
      <dgm:prSet presAssocID="{81064539-EF3B-440C-BB12-D701168C11D4}" presName="hierChild4" presStyleCnt="0"/>
      <dgm:spPr/>
    </dgm:pt>
    <dgm:pt modelId="{6AFB4F84-F51A-4F39-BA47-B859A51508FC}" type="pres">
      <dgm:prSet presAssocID="{0AD7B552-67E5-42AE-9210-05288FE3836B}" presName="Name10" presStyleLbl="parChTrans1D2" presStyleIdx="1" presStyleCnt="2"/>
      <dgm:spPr/>
      <dgm:t>
        <a:bodyPr/>
        <a:lstStyle/>
        <a:p>
          <a:endParaRPr lang="en-US"/>
        </a:p>
      </dgm:t>
    </dgm:pt>
    <dgm:pt modelId="{DED26E51-7253-4F7C-8981-19038F131FEC}" type="pres">
      <dgm:prSet presAssocID="{C3F50874-EB18-4F69-A8D4-32F4106E9F9E}" presName="hierRoot2" presStyleCnt="0"/>
      <dgm:spPr/>
    </dgm:pt>
    <dgm:pt modelId="{A376E110-26D6-4C1E-82A4-0563F160DAA0}" type="pres">
      <dgm:prSet presAssocID="{C3F50874-EB18-4F69-A8D4-32F4106E9F9E}" presName="composite2" presStyleCnt="0"/>
      <dgm:spPr/>
    </dgm:pt>
    <dgm:pt modelId="{B19FEC8E-4030-4339-BC27-96549C9D4A61}" type="pres">
      <dgm:prSet presAssocID="{C3F50874-EB18-4F69-A8D4-32F4106E9F9E}" presName="background2" presStyleLbl="node2" presStyleIdx="1" presStyleCnt="2"/>
      <dgm:spPr/>
    </dgm:pt>
    <dgm:pt modelId="{F3EAD6FB-4556-40A6-AB13-98B357E3EE8D}" type="pres">
      <dgm:prSet presAssocID="{C3F50874-EB18-4F69-A8D4-32F4106E9F9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A3269C-EC64-4EF9-BBA0-A9EEECC56EC9}" type="pres">
      <dgm:prSet presAssocID="{C3F50874-EB18-4F69-A8D4-32F4106E9F9E}" presName="hierChild3" presStyleCnt="0"/>
      <dgm:spPr/>
    </dgm:pt>
    <dgm:pt modelId="{3D5EB110-9ED4-4896-ABDA-7AEBB8A6538F}" type="pres">
      <dgm:prSet presAssocID="{6FA403B7-71E0-4005-AE22-9D597D91E991}" presName="Name17" presStyleLbl="parChTrans1D3" presStyleIdx="2" presStyleCnt="4"/>
      <dgm:spPr/>
      <dgm:t>
        <a:bodyPr/>
        <a:lstStyle/>
        <a:p>
          <a:endParaRPr lang="en-US"/>
        </a:p>
      </dgm:t>
    </dgm:pt>
    <dgm:pt modelId="{5A15DD3B-1685-4C21-8AA5-5E05E9F3E4D6}" type="pres">
      <dgm:prSet presAssocID="{C18B5CC8-1449-435D-914D-899D258B8728}" presName="hierRoot3" presStyleCnt="0"/>
      <dgm:spPr/>
    </dgm:pt>
    <dgm:pt modelId="{D6C21097-A181-460C-BFEB-A10164724346}" type="pres">
      <dgm:prSet presAssocID="{C18B5CC8-1449-435D-914D-899D258B8728}" presName="composite3" presStyleCnt="0"/>
      <dgm:spPr/>
    </dgm:pt>
    <dgm:pt modelId="{5006F7F6-BED2-4E75-9216-4FB81E9003A8}" type="pres">
      <dgm:prSet presAssocID="{C18B5CC8-1449-435D-914D-899D258B8728}" presName="background3" presStyleLbl="node3" presStyleIdx="2" presStyleCnt="4"/>
      <dgm:spPr/>
    </dgm:pt>
    <dgm:pt modelId="{15E93B6F-6B9A-43E7-BCC7-0C9D917D7C36}" type="pres">
      <dgm:prSet presAssocID="{C18B5CC8-1449-435D-914D-899D258B8728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552089-CA8A-423C-83AC-F700F4EB3B49}" type="pres">
      <dgm:prSet presAssocID="{C18B5CC8-1449-435D-914D-899D258B8728}" presName="hierChild4" presStyleCnt="0"/>
      <dgm:spPr/>
    </dgm:pt>
    <dgm:pt modelId="{560F359F-3D54-42D0-B778-E55E485DC468}" type="pres">
      <dgm:prSet presAssocID="{A786E1C5-8854-442E-A4C4-50BC6D5221BD}" presName="Name17" presStyleLbl="parChTrans1D3" presStyleIdx="3" presStyleCnt="4"/>
      <dgm:spPr/>
      <dgm:t>
        <a:bodyPr/>
        <a:lstStyle/>
        <a:p>
          <a:endParaRPr lang="en-US"/>
        </a:p>
      </dgm:t>
    </dgm:pt>
    <dgm:pt modelId="{E253D3C6-1233-43F9-B301-0F57B021061D}" type="pres">
      <dgm:prSet presAssocID="{11538275-3D85-45A7-86D5-F69E4FE28BC3}" presName="hierRoot3" presStyleCnt="0"/>
      <dgm:spPr/>
    </dgm:pt>
    <dgm:pt modelId="{8CA58456-3E3B-4D5C-BF1A-974621508721}" type="pres">
      <dgm:prSet presAssocID="{11538275-3D85-45A7-86D5-F69E4FE28BC3}" presName="composite3" presStyleCnt="0"/>
      <dgm:spPr/>
    </dgm:pt>
    <dgm:pt modelId="{20E11D7B-3829-4B7D-8A1F-8E25CB77E60F}" type="pres">
      <dgm:prSet presAssocID="{11538275-3D85-45A7-86D5-F69E4FE28BC3}" presName="background3" presStyleLbl="node3" presStyleIdx="3" presStyleCnt="4"/>
      <dgm:spPr/>
    </dgm:pt>
    <dgm:pt modelId="{339C95A4-17E5-4FB7-83B0-9C1D5E05CB0B}" type="pres">
      <dgm:prSet presAssocID="{11538275-3D85-45A7-86D5-F69E4FE28BC3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CB51FA-78A3-4EAA-B928-ECA4265A8363}" type="pres">
      <dgm:prSet presAssocID="{11538275-3D85-45A7-86D5-F69E4FE28BC3}" presName="hierChild4" presStyleCnt="0"/>
      <dgm:spPr/>
    </dgm:pt>
    <dgm:pt modelId="{079AC2BB-842D-4BF6-B8FE-CE06F86B6DBB}" type="pres">
      <dgm:prSet presAssocID="{B0AC72D5-1965-4D15-8CD8-EF9346F610B2}" presName="Name23" presStyleLbl="parChTrans1D4" presStyleIdx="0" presStyleCnt="2"/>
      <dgm:spPr/>
      <dgm:t>
        <a:bodyPr/>
        <a:lstStyle/>
        <a:p>
          <a:endParaRPr lang="en-US"/>
        </a:p>
      </dgm:t>
    </dgm:pt>
    <dgm:pt modelId="{6FC73FF1-DC71-41B8-9BFB-F9F93904F473}" type="pres">
      <dgm:prSet presAssocID="{2DB135A5-CB1C-4DA1-B3D3-B6C716E09D22}" presName="hierRoot4" presStyleCnt="0"/>
      <dgm:spPr/>
    </dgm:pt>
    <dgm:pt modelId="{4CBE3652-71DC-45EA-ADA8-F24CB3FDD849}" type="pres">
      <dgm:prSet presAssocID="{2DB135A5-CB1C-4DA1-B3D3-B6C716E09D22}" presName="composite4" presStyleCnt="0"/>
      <dgm:spPr/>
    </dgm:pt>
    <dgm:pt modelId="{3899FA48-094B-42E3-A39E-E21D93D3E5A4}" type="pres">
      <dgm:prSet presAssocID="{2DB135A5-CB1C-4DA1-B3D3-B6C716E09D22}" presName="background4" presStyleLbl="node4" presStyleIdx="0" presStyleCnt="2"/>
      <dgm:spPr/>
    </dgm:pt>
    <dgm:pt modelId="{96204BA8-ECCE-4E1F-AAE4-FE10DDE68F6B}" type="pres">
      <dgm:prSet presAssocID="{2DB135A5-CB1C-4DA1-B3D3-B6C716E09D22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A1D7AA-0C12-4D2D-B51E-E979C6B9561C}" type="pres">
      <dgm:prSet presAssocID="{2DB135A5-CB1C-4DA1-B3D3-B6C716E09D22}" presName="hierChild5" presStyleCnt="0"/>
      <dgm:spPr/>
    </dgm:pt>
    <dgm:pt modelId="{9FFDEEAE-38D2-4CD0-B64D-C371FB58D6EA}" type="pres">
      <dgm:prSet presAssocID="{E2D2DB80-2150-439D-BC46-708B26E508B7}" presName="Name23" presStyleLbl="parChTrans1D4" presStyleIdx="1" presStyleCnt="2"/>
      <dgm:spPr/>
      <dgm:t>
        <a:bodyPr/>
        <a:lstStyle/>
        <a:p>
          <a:endParaRPr lang="en-US"/>
        </a:p>
      </dgm:t>
    </dgm:pt>
    <dgm:pt modelId="{8CF8799D-A7F3-4F11-BB7A-31E286E8F44D}" type="pres">
      <dgm:prSet presAssocID="{E82457BD-8377-4EC9-B253-30CB334B5413}" presName="hierRoot4" presStyleCnt="0"/>
      <dgm:spPr/>
    </dgm:pt>
    <dgm:pt modelId="{E50059B5-634D-4406-A609-A56822EA663E}" type="pres">
      <dgm:prSet presAssocID="{E82457BD-8377-4EC9-B253-30CB334B5413}" presName="composite4" presStyleCnt="0"/>
      <dgm:spPr/>
    </dgm:pt>
    <dgm:pt modelId="{34D5EED0-14B9-4956-85AE-8E21AB051984}" type="pres">
      <dgm:prSet presAssocID="{E82457BD-8377-4EC9-B253-30CB334B5413}" presName="background4" presStyleLbl="node4" presStyleIdx="1" presStyleCnt="2"/>
      <dgm:spPr/>
    </dgm:pt>
    <dgm:pt modelId="{F0756A36-7B5E-4EEB-A574-0F4B80B50FBF}" type="pres">
      <dgm:prSet presAssocID="{E82457BD-8377-4EC9-B253-30CB334B5413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1B3000-EB40-4186-BC08-0096CD4546D8}" type="pres">
      <dgm:prSet presAssocID="{E82457BD-8377-4EC9-B253-30CB334B5413}" presName="hierChild5" presStyleCnt="0"/>
      <dgm:spPr/>
    </dgm:pt>
  </dgm:ptLst>
  <dgm:cxnLst>
    <dgm:cxn modelId="{E1B9E0CF-9808-4405-8B11-B6F7F048EB49}" srcId="{C3F50874-EB18-4F69-A8D4-32F4106E9F9E}" destId="{11538275-3D85-45A7-86D5-F69E4FE28BC3}" srcOrd="1" destOrd="0" parTransId="{A786E1C5-8854-442E-A4C4-50BC6D5221BD}" sibTransId="{F10600D9-EEBD-43B4-9DCF-229672C6EA6C}"/>
    <dgm:cxn modelId="{AF912A69-3AF2-418E-A006-27BC318FCE28}" srcId="{1B9DABFE-FC82-42F0-9B3E-D5AB37FBD610}" destId="{6521DAE5-F1CA-4507-8D3E-7ACEB81EA9D0}" srcOrd="0" destOrd="0" parTransId="{2DC1EC54-AA28-4166-91FD-954DA8DECC47}" sibTransId="{985E7653-4505-40E7-8AD7-8450E2913646}"/>
    <dgm:cxn modelId="{1335728D-1D86-41EC-91E3-7BD973A1A4FA}" srcId="{6521DAE5-F1CA-4507-8D3E-7ACEB81EA9D0}" destId="{18F56E45-25BB-4130-90C9-AD4CA3D37D84}" srcOrd="0" destOrd="0" parTransId="{D3823B65-85CE-4A46-A81C-E6E479D7AFDB}" sibTransId="{97CBE101-3038-437C-93E3-21E2CD2C9A4C}"/>
    <dgm:cxn modelId="{D2DF7B82-2A9C-4563-BEED-813D6663BF64}" srcId="{11538275-3D85-45A7-86D5-F69E4FE28BC3}" destId="{E82457BD-8377-4EC9-B253-30CB334B5413}" srcOrd="1" destOrd="0" parTransId="{E2D2DB80-2150-439D-BC46-708B26E508B7}" sibTransId="{CD08DC33-B2EB-49CD-ADF9-42E919026E99}"/>
    <dgm:cxn modelId="{E3247A70-615F-40B3-809E-7D1C4A86E728}" srcId="{6521DAE5-F1CA-4507-8D3E-7ACEB81EA9D0}" destId="{C3F50874-EB18-4F69-A8D4-32F4106E9F9E}" srcOrd="1" destOrd="0" parTransId="{0AD7B552-67E5-42AE-9210-05288FE3836B}" sibTransId="{55EA647A-A585-4DF9-884C-101DA63D9A5D}"/>
    <dgm:cxn modelId="{42BF3249-E58D-4879-B2FF-25CD45C3C808}" srcId="{C3F50874-EB18-4F69-A8D4-32F4106E9F9E}" destId="{C18B5CC8-1449-435D-914D-899D258B8728}" srcOrd="0" destOrd="0" parTransId="{6FA403B7-71E0-4005-AE22-9D597D91E991}" sibTransId="{E2CB4D22-DA9B-469A-BFF9-385C09F13895}"/>
    <dgm:cxn modelId="{4796CFD0-0359-478C-8696-965E92304FFB}" srcId="{18F56E45-25BB-4130-90C9-AD4CA3D37D84}" destId="{D72A9271-D5E1-4312-A786-E7033121817B}" srcOrd="0" destOrd="0" parTransId="{C18E9E35-A6A2-4666-B692-3938D40D24F4}" sibTransId="{703F68BD-A544-4981-AB8B-8FB9EFEC09BE}"/>
    <dgm:cxn modelId="{DFF403A6-7707-4796-A85E-7C2579628591}" type="presOf" srcId="{D72A9271-D5E1-4312-A786-E7033121817B}" destId="{221C168B-7CB5-4511-BB7B-01424BC8D43F}" srcOrd="0" destOrd="0" presId="urn:microsoft.com/office/officeart/2005/8/layout/hierarchy1"/>
    <dgm:cxn modelId="{8E87E664-7FE2-4B3B-A77B-8F3D3D00F3CD}" type="presOf" srcId="{2DB135A5-CB1C-4DA1-B3D3-B6C716E09D22}" destId="{96204BA8-ECCE-4E1F-AAE4-FE10DDE68F6B}" srcOrd="0" destOrd="0" presId="urn:microsoft.com/office/officeart/2005/8/layout/hierarchy1"/>
    <dgm:cxn modelId="{030443C4-9C94-43B8-B03A-385D1BBA7A4E}" type="presOf" srcId="{A786E1C5-8854-442E-A4C4-50BC6D5221BD}" destId="{560F359F-3D54-42D0-B778-E55E485DC468}" srcOrd="0" destOrd="0" presId="urn:microsoft.com/office/officeart/2005/8/layout/hierarchy1"/>
    <dgm:cxn modelId="{A14AF367-0BD1-4A5C-A35B-3690979C823F}" type="presOf" srcId="{769B5BD8-BFE4-4149-8456-F74BB346D74C}" destId="{6DBDF7AC-9096-49FD-86E7-E7CCDD1D722C}" srcOrd="0" destOrd="0" presId="urn:microsoft.com/office/officeart/2005/8/layout/hierarchy1"/>
    <dgm:cxn modelId="{86D7C1FF-B62A-494E-828D-97A0327E3CA4}" type="presOf" srcId="{1B9DABFE-FC82-42F0-9B3E-D5AB37FBD610}" destId="{419E744C-A359-45C6-9421-FE49486F0EC2}" srcOrd="0" destOrd="0" presId="urn:microsoft.com/office/officeart/2005/8/layout/hierarchy1"/>
    <dgm:cxn modelId="{3093FEF7-98F3-410E-BDBA-9C5F3219FCB4}" type="presOf" srcId="{11538275-3D85-45A7-86D5-F69E4FE28BC3}" destId="{339C95A4-17E5-4FB7-83B0-9C1D5E05CB0B}" srcOrd="0" destOrd="0" presId="urn:microsoft.com/office/officeart/2005/8/layout/hierarchy1"/>
    <dgm:cxn modelId="{081847A9-6AFB-4DE4-B586-12B5CB1115AF}" type="presOf" srcId="{6FA403B7-71E0-4005-AE22-9D597D91E991}" destId="{3D5EB110-9ED4-4896-ABDA-7AEBB8A6538F}" srcOrd="0" destOrd="0" presId="urn:microsoft.com/office/officeart/2005/8/layout/hierarchy1"/>
    <dgm:cxn modelId="{CC4182BC-9F7C-4F1E-BD4D-C4D1C802E0AC}" type="presOf" srcId="{C18B5CC8-1449-435D-914D-899D258B8728}" destId="{15E93B6F-6B9A-43E7-BCC7-0C9D917D7C36}" srcOrd="0" destOrd="0" presId="urn:microsoft.com/office/officeart/2005/8/layout/hierarchy1"/>
    <dgm:cxn modelId="{6CA842F9-F47F-4958-ABA1-301351107402}" srcId="{11538275-3D85-45A7-86D5-F69E4FE28BC3}" destId="{2DB135A5-CB1C-4DA1-B3D3-B6C716E09D22}" srcOrd="0" destOrd="0" parTransId="{B0AC72D5-1965-4D15-8CD8-EF9346F610B2}" sibTransId="{45EC2BD3-638E-40EE-9FA1-531BDC66506B}"/>
    <dgm:cxn modelId="{D1125686-685F-4AAD-87E0-10FA51FC2D7E}" type="presOf" srcId="{C3F50874-EB18-4F69-A8D4-32F4106E9F9E}" destId="{F3EAD6FB-4556-40A6-AB13-98B357E3EE8D}" srcOrd="0" destOrd="0" presId="urn:microsoft.com/office/officeart/2005/8/layout/hierarchy1"/>
    <dgm:cxn modelId="{B0737B8A-5010-4B30-A8D1-1642963C3156}" type="presOf" srcId="{C18E9E35-A6A2-4666-B692-3938D40D24F4}" destId="{9F09EB26-E8E0-4A36-A24B-6261356D7D63}" srcOrd="0" destOrd="0" presId="urn:microsoft.com/office/officeart/2005/8/layout/hierarchy1"/>
    <dgm:cxn modelId="{1A464591-8D64-41BD-A51A-2EAA8C971BFF}" type="presOf" srcId="{6521DAE5-F1CA-4507-8D3E-7ACEB81EA9D0}" destId="{BDE58BEA-4ECC-4A2E-8B22-F76EEF8BBE87}" srcOrd="0" destOrd="0" presId="urn:microsoft.com/office/officeart/2005/8/layout/hierarchy1"/>
    <dgm:cxn modelId="{CD0E9071-816C-43C7-B6B1-12CEFA3A392B}" type="presOf" srcId="{81064539-EF3B-440C-BB12-D701168C11D4}" destId="{E996F9B4-B8FC-4F26-AF48-06BFE1CD872D}" srcOrd="0" destOrd="0" presId="urn:microsoft.com/office/officeart/2005/8/layout/hierarchy1"/>
    <dgm:cxn modelId="{649A533C-1271-4B1A-967E-81AE5FA352EA}" type="presOf" srcId="{E82457BD-8377-4EC9-B253-30CB334B5413}" destId="{F0756A36-7B5E-4EEB-A574-0F4B80B50FBF}" srcOrd="0" destOrd="0" presId="urn:microsoft.com/office/officeart/2005/8/layout/hierarchy1"/>
    <dgm:cxn modelId="{90B81CD5-C057-41FB-A516-5BF1D226DC06}" type="presOf" srcId="{18F56E45-25BB-4130-90C9-AD4CA3D37D84}" destId="{55B00DEB-720B-473B-997C-2E44B9DA5589}" srcOrd="0" destOrd="0" presId="urn:microsoft.com/office/officeart/2005/8/layout/hierarchy1"/>
    <dgm:cxn modelId="{E2B9B4AB-13C7-4AB5-90C9-AD6034F39F7A}" type="presOf" srcId="{E2D2DB80-2150-439D-BC46-708B26E508B7}" destId="{9FFDEEAE-38D2-4CD0-B64D-C371FB58D6EA}" srcOrd="0" destOrd="0" presId="urn:microsoft.com/office/officeart/2005/8/layout/hierarchy1"/>
    <dgm:cxn modelId="{3D01B2FE-789C-4440-B0F2-F0ADE9E1DE8E}" type="presOf" srcId="{B0AC72D5-1965-4D15-8CD8-EF9346F610B2}" destId="{079AC2BB-842D-4BF6-B8FE-CE06F86B6DBB}" srcOrd="0" destOrd="0" presId="urn:microsoft.com/office/officeart/2005/8/layout/hierarchy1"/>
    <dgm:cxn modelId="{415E6E19-53DA-411C-AA85-030039599696}" srcId="{18F56E45-25BB-4130-90C9-AD4CA3D37D84}" destId="{81064539-EF3B-440C-BB12-D701168C11D4}" srcOrd="1" destOrd="0" parTransId="{769B5BD8-BFE4-4149-8456-F74BB346D74C}" sibTransId="{86C1F177-F527-4726-80FC-25F484C2E3ED}"/>
    <dgm:cxn modelId="{72509447-9118-48EE-B5BA-29BC4872478B}" type="presOf" srcId="{0AD7B552-67E5-42AE-9210-05288FE3836B}" destId="{6AFB4F84-F51A-4F39-BA47-B859A51508FC}" srcOrd="0" destOrd="0" presId="urn:microsoft.com/office/officeart/2005/8/layout/hierarchy1"/>
    <dgm:cxn modelId="{537B8703-84EF-4AC5-BF1A-F50D6292DED4}" type="presOf" srcId="{D3823B65-85CE-4A46-A81C-E6E479D7AFDB}" destId="{353CC369-F068-490B-91A4-A2620435825D}" srcOrd="0" destOrd="0" presId="urn:microsoft.com/office/officeart/2005/8/layout/hierarchy1"/>
    <dgm:cxn modelId="{39F7573A-6B5C-40FD-ABFB-4640D28747D5}" type="presParOf" srcId="{419E744C-A359-45C6-9421-FE49486F0EC2}" destId="{2D13FD3D-25C1-4710-B84B-AE28A94999A4}" srcOrd="0" destOrd="0" presId="urn:microsoft.com/office/officeart/2005/8/layout/hierarchy1"/>
    <dgm:cxn modelId="{E7654CD3-0B27-4266-83AB-3806E2AC680F}" type="presParOf" srcId="{2D13FD3D-25C1-4710-B84B-AE28A94999A4}" destId="{DC0977E0-F155-4E98-AB5A-B87A61C7BBF1}" srcOrd="0" destOrd="0" presId="urn:microsoft.com/office/officeart/2005/8/layout/hierarchy1"/>
    <dgm:cxn modelId="{7A542F59-B9EA-4954-9740-95A295BDA594}" type="presParOf" srcId="{DC0977E0-F155-4E98-AB5A-B87A61C7BBF1}" destId="{D720D582-032A-4B49-B9F5-B864D02F025E}" srcOrd="0" destOrd="0" presId="urn:microsoft.com/office/officeart/2005/8/layout/hierarchy1"/>
    <dgm:cxn modelId="{8E0CDA37-53CC-412D-91BD-3BC0D4598922}" type="presParOf" srcId="{DC0977E0-F155-4E98-AB5A-B87A61C7BBF1}" destId="{BDE58BEA-4ECC-4A2E-8B22-F76EEF8BBE87}" srcOrd="1" destOrd="0" presId="urn:microsoft.com/office/officeart/2005/8/layout/hierarchy1"/>
    <dgm:cxn modelId="{A9139E37-861C-4288-8089-ACD83BDF376B}" type="presParOf" srcId="{2D13FD3D-25C1-4710-B84B-AE28A94999A4}" destId="{67B28463-0357-4F50-97A3-4ED75827B3FF}" srcOrd="1" destOrd="0" presId="urn:microsoft.com/office/officeart/2005/8/layout/hierarchy1"/>
    <dgm:cxn modelId="{12037643-304F-4AAF-9022-53631263FCE5}" type="presParOf" srcId="{67B28463-0357-4F50-97A3-4ED75827B3FF}" destId="{353CC369-F068-490B-91A4-A2620435825D}" srcOrd="0" destOrd="0" presId="urn:microsoft.com/office/officeart/2005/8/layout/hierarchy1"/>
    <dgm:cxn modelId="{0B173FFD-AC76-4FBB-A7A4-DF41D02E0200}" type="presParOf" srcId="{67B28463-0357-4F50-97A3-4ED75827B3FF}" destId="{27C767AD-3854-4520-A658-9187BEC7092E}" srcOrd="1" destOrd="0" presId="urn:microsoft.com/office/officeart/2005/8/layout/hierarchy1"/>
    <dgm:cxn modelId="{6D3603D9-41A2-44FD-B97E-77D0277DE923}" type="presParOf" srcId="{27C767AD-3854-4520-A658-9187BEC7092E}" destId="{C230EDE7-14B6-4E19-8B81-AE1FC1921E8E}" srcOrd="0" destOrd="0" presId="urn:microsoft.com/office/officeart/2005/8/layout/hierarchy1"/>
    <dgm:cxn modelId="{2603EAAF-5601-44CC-9E3D-81C2F33FB4B4}" type="presParOf" srcId="{C230EDE7-14B6-4E19-8B81-AE1FC1921E8E}" destId="{4B43E4A5-C23B-4A1E-AA41-6E20EA3F3943}" srcOrd="0" destOrd="0" presId="urn:microsoft.com/office/officeart/2005/8/layout/hierarchy1"/>
    <dgm:cxn modelId="{3B413810-DD4E-4D1D-B5DB-1FDB883A793B}" type="presParOf" srcId="{C230EDE7-14B6-4E19-8B81-AE1FC1921E8E}" destId="{55B00DEB-720B-473B-997C-2E44B9DA5589}" srcOrd="1" destOrd="0" presId="urn:microsoft.com/office/officeart/2005/8/layout/hierarchy1"/>
    <dgm:cxn modelId="{8D76D8B5-0FD0-446C-A5A3-CF63415E61AA}" type="presParOf" srcId="{27C767AD-3854-4520-A658-9187BEC7092E}" destId="{7CFC7227-7583-4316-949F-44BD78C3E586}" srcOrd="1" destOrd="0" presId="urn:microsoft.com/office/officeart/2005/8/layout/hierarchy1"/>
    <dgm:cxn modelId="{C4D5B8DC-1376-47A5-B42C-199E9D5BCE85}" type="presParOf" srcId="{7CFC7227-7583-4316-949F-44BD78C3E586}" destId="{9F09EB26-E8E0-4A36-A24B-6261356D7D63}" srcOrd="0" destOrd="0" presId="urn:microsoft.com/office/officeart/2005/8/layout/hierarchy1"/>
    <dgm:cxn modelId="{CA752CCD-9F31-46CB-9C1B-94C8B485C4F2}" type="presParOf" srcId="{7CFC7227-7583-4316-949F-44BD78C3E586}" destId="{2E4CB5A4-7B53-4DF3-BA57-10EA95A8D178}" srcOrd="1" destOrd="0" presId="urn:microsoft.com/office/officeart/2005/8/layout/hierarchy1"/>
    <dgm:cxn modelId="{057A3ADA-A92B-4E4F-BEF0-8E54AE30E998}" type="presParOf" srcId="{2E4CB5A4-7B53-4DF3-BA57-10EA95A8D178}" destId="{78379853-8A10-4545-8449-4D412640A9F7}" srcOrd="0" destOrd="0" presId="urn:microsoft.com/office/officeart/2005/8/layout/hierarchy1"/>
    <dgm:cxn modelId="{D1A6BA8F-54A9-475A-A14B-98290842FB6E}" type="presParOf" srcId="{78379853-8A10-4545-8449-4D412640A9F7}" destId="{BA5C1A02-DDB9-4163-91DE-050D15D88A1B}" srcOrd="0" destOrd="0" presId="urn:microsoft.com/office/officeart/2005/8/layout/hierarchy1"/>
    <dgm:cxn modelId="{6077C013-41E4-44BF-9129-0F551C5F3DEA}" type="presParOf" srcId="{78379853-8A10-4545-8449-4D412640A9F7}" destId="{221C168B-7CB5-4511-BB7B-01424BC8D43F}" srcOrd="1" destOrd="0" presId="urn:microsoft.com/office/officeart/2005/8/layout/hierarchy1"/>
    <dgm:cxn modelId="{D58ACE14-686B-46AA-8DC8-B968E63D764B}" type="presParOf" srcId="{2E4CB5A4-7B53-4DF3-BA57-10EA95A8D178}" destId="{C72F6E3B-F9E5-4CCB-9661-661273401A27}" srcOrd="1" destOrd="0" presId="urn:microsoft.com/office/officeart/2005/8/layout/hierarchy1"/>
    <dgm:cxn modelId="{F9B43954-7278-4F4D-B62C-C2E6111F39D3}" type="presParOf" srcId="{7CFC7227-7583-4316-949F-44BD78C3E586}" destId="{6DBDF7AC-9096-49FD-86E7-E7CCDD1D722C}" srcOrd="2" destOrd="0" presId="urn:microsoft.com/office/officeart/2005/8/layout/hierarchy1"/>
    <dgm:cxn modelId="{4F62AA58-80BD-4C22-B7E7-15D62A11B426}" type="presParOf" srcId="{7CFC7227-7583-4316-949F-44BD78C3E586}" destId="{0535A8AB-FB4D-4561-B6BE-F81BF03BFCCE}" srcOrd="3" destOrd="0" presId="urn:microsoft.com/office/officeart/2005/8/layout/hierarchy1"/>
    <dgm:cxn modelId="{04754B6A-6282-4969-B052-A4D26736D2E5}" type="presParOf" srcId="{0535A8AB-FB4D-4561-B6BE-F81BF03BFCCE}" destId="{D645B79F-30D0-4533-9F0E-CD28393AB6B2}" srcOrd="0" destOrd="0" presId="urn:microsoft.com/office/officeart/2005/8/layout/hierarchy1"/>
    <dgm:cxn modelId="{B78582D5-23C5-4F1A-B346-C1BB47E8ADC7}" type="presParOf" srcId="{D645B79F-30D0-4533-9F0E-CD28393AB6B2}" destId="{E4BBDBF9-8BED-42A9-98FA-3B3427DE2D1F}" srcOrd="0" destOrd="0" presId="urn:microsoft.com/office/officeart/2005/8/layout/hierarchy1"/>
    <dgm:cxn modelId="{8B2C0CBB-A143-413C-BA2E-0C786B42087C}" type="presParOf" srcId="{D645B79F-30D0-4533-9F0E-CD28393AB6B2}" destId="{E996F9B4-B8FC-4F26-AF48-06BFE1CD872D}" srcOrd="1" destOrd="0" presId="urn:microsoft.com/office/officeart/2005/8/layout/hierarchy1"/>
    <dgm:cxn modelId="{1969B9DE-DFED-42F8-A929-5E598AC0E870}" type="presParOf" srcId="{0535A8AB-FB4D-4561-B6BE-F81BF03BFCCE}" destId="{CEFE96E7-98AC-48B8-82B9-77DF750EE5F5}" srcOrd="1" destOrd="0" presId="urn:microsoft.com/office/officeart/2005/8/layout/hierarchy1"/>
    <dgm:cxn modelId="{BFFAEA38-C4A3-45A2-AF23-68DF369EF0E0}" type="presParOf" srcId="{67B28463-0357-4F50-97A3-4ED75827B3FF}" destId="{6AFB4F84-F51A-4F39-BA47-B859A51508FC}" srcOrd="2" destOrd="0" presId="urn:microsoft.com/office/officeart/2005/8/layout/hierarchy1"/>
    <dgm:cxn modelId="{A4199DB3-93DF-48BD-8A09-55125F71D8CC}" type="presParOf" srcId="{67B28463-0357-4F50-97A3-4ED75827B3FF}" destId="{DED26E51-7253-4F7C-8981-19038F131FEC}" srcOrd="3" destOrd="0" presId="urn:microsoft.com/office/officeart/2005/8/layout/hierarchy1"/>
    <dgm:cxn modelId="{7EC166A2-2F1A-4419-8ACA-87133A7BD7FB}" type="presParOf" srcId="{DED26E51-7253-4F7C-8981-19038F131FEC}" destId="{A376E110-26D6-4C1E-82A4-0563F160DAA0}" srcOrd="0" destOrd="0" presId="urn:microsoft.com/office/officeart/2005/8/layout/hierarchy1"/>
    <dgm:cxn modelId="{355D46D7-BAF8-4A3B-8BFD-0142E987E3D1}" type="presParOf" srcId="{A376E110-26D6-4C1E-82A4-0563F160DAA0}" destId="{B19FEC8E-4030-4339-BC27-96549C9D4A61}" srcOrd="0" destOrd="0" presId="urn:microsoft.com/office/officeart/2005/8/layout/hierarchy1"/>
    <dgm:cxn modelId="{F13578C9-1229-4C73-93D6-3C9EB2B50CBA}" type="presParOf" srcId="{A376E110-26D6-4C1E-82A4-0563F160DAA0}" destId="{F3EAD6FB-4556-40A6-AB13-98B357E3EE8D}" srcOrd="1" destOrd="0" presId="urn:microsoft.com/office/officeart/2005/8/layout/hierarchy1"/>
    <dgm:cxn modelId="{9684BE7A-1AF5-42E4-89F9-F39FE20E9A05}" type="presParOf" srcId="{DED26E51-7253-4F7C-8981-19038F131FEC}" destId="{00A3269C-EC64-4EF9-BBA0-A9EEECC56EC9}" srcOrd="1" destOrd="0" presId="urn:microsoft.com/office/officeart/2005/8/layout/hierarchy1"/>
    <dgm:cxn modelId="{9F838351-A223-4477-8032-18FBF4F61A26}" type="presParOf" srcId="{00A3269C-EC64-4EF9-BBA0-A9EEECC56EC9}" destId="{3D5EB110-9ED4-4896-ABDA-7AEBB8A6538F}" srcOrd="0" destOrd="0" presId="urn:microsoft.com/office/officeart/2005/8/layout/hierarchy1"/>
    <dgm:cxn modelId="{C565F970-058F-4C5C-84D5-574F7058793D}" type="presParOf" srcId="{00A3269C-EC64-4EF9-BBA0-A9EEECC56EC9}" destId="{5A15DD3B-1685-4C21-8AA5-5E05E9F3E4D6}" srcOrd="1" destOrd="0" presId="urn:microsoft.com/office/officeart/2005/8/layout/hierarchy1"/>
    <dgm:cxn modelId="{A480BDE0-BD77-400D-A53C-2D055F992A51}" type="presParOf" srcId="{5A15DD3B-1685-4C21-8AA5-5E05E9F3E4D6}" destId="{D6C21097-A181-460C-BFEB-A10164724346}" srcOrd="0" destOrd="0" presId="urn:microsoft.com/office/officeart/2005/8/layout/hierarchy1"/>
    <dgm:cxn modelId="{A066E2BB-60C8-4856-AE0B-379D62E6597C}" type="presParOf" srcId="{D6C21097-A181-460C-BFEB-A10164724346}" destId="{5006F7F6-BED2-4E75-9216-4FB81E9003A8}" srcOrd="0" destOrd="0" presId="urn:microsoft.com/office/officeart/2005/8/layout/hierarchy1"/>
    <dgm:cxn modelId="{9038551C-93CD-41A8-8F5E-94895C34BB16}" type="presParOf" srcId="{D6C21097-A181-460C-BFEB-A10164724346}" destId="{15E93B6F-6B9A-43E7-BCC7-0C9D917D7C36}" srcOrd="1" destOrd="0" presId="urn:microsoft.com/office/officeart/2005/8/layout/hierarchy1"/>
    <dgm:cxn modelId="{5A57ED33-6BDB-4E6C-8778-400ADFE72110}" type="presParOf" srcId="{5A15DD3B-1685-4C21-8AA5-5E05E9F3E4D6}" destId="{64552089-CA8A-423C-83AC-F700F4EB3B49}" srcOrd="1" destOrd="0" presId="urn:microsoft.com/office/officeart/2005/8/layout/hierarchy1"/>
    <dgm:cxn modelId="{F1559C2F-8482-4351-A22F-12605ADAB9E4}" type="presParOf" srcId="{00A3269C-EC64-4EF9-BBA0-A9EEECC56EC9}" destId="{560F359F-3D54-42D0-B778-E55E485DC468}" srcOrd="2" destOrd="0" presId="urn:microsoft.com/office/officeart/2005/8/layout/hierarchy1"/>
    <dgm:cxn modelId="{7992C580-3A21-4AA1-9E4A-89FBD1FF5031}" type="presParOf" srcId="{00A3269C-EC64-4EF9-BBA0-A9EEECC56EC9}" destId="{E253D3C6-1233-43F9-B301-0F57B021061D}" srcOrd="3" destOrd="0" presId="urn:microsoft.com/office/officeart/2005/8/layout/hierarchy1"/>
    <dgm:cxn modelId="{A62BE1C3-6026-4E82-8221-FC4920F76E31}" type="presParOf" srcId="{E253D3C6-1233-43F9-B301-0F57B021061D}" destId="{8CA58456-3E3B-4D5C-BF1A-974621508721}" srcOrd="0" destOrd="0" presId="urn:microsoft.com/office/officeart/2005/8/layout/hierarchy1"/>
    <dgm:cxn modelId="{4FB2B2B4-2134-4FF8-9369-B287B0169BE9}" type="presParOf" srcId="{8CA58456-3E3B-4D5C-BF1A-974621508721}" destId="{20E11D7B-3829-4B7D-8A1F-8E25CB77E60F}" srcOrd="0" destOrd="0" presId="urn:microsoft.com/office/officeart/2005/8/layout/hierarchy1"/>
    <dgm:cxn modelId="{3026784C-A994-4439-BB69-14E53A0799D8}" type="presParOf" srcId="{8CA58456-3E3B-4D5C-BF1A-974621508721}" destId="{339C95A4-17E5-4FB7-83B0-9C1D5E05CB0B}" srcOrd="1" destOrd="0" presId="urn:microsoft.com/office/officeart/2005/8/layout/hierarchy1"/>
    <dgm:cxn modelId="{8CC8674E-23A7-4533-867F-405228479571}" type="presParOf" srcId="{E253D3C6-1233-43F9-B301-0F57B021061D}" destId="{4BCB51FA-78A3-4EAA-B928-ECA4265A8363}" srcOrd="1" destOrd="0" presId="urn:microsoft.com/office/officeart/2005/8/layout/hierarchy1"/>
    <dgm:cxn modelId="{B4E57C46-E5CD-4BFE-AB5A-1C22838BDCDD}" type="presParOf" srcId="{4BCB51FA-78A3-4EAA-B928-ECA4265A8363}" destId="{079AC2BB-842D-4BF6-B8FE-CE06F86B6DBB}" srcOrd="0" destOrd="0" presId="urn:microsoft.com/office/officeart/2005/8/layout/hierarchy1"/>
    <dgm:cxn modelId="{A9EF5D48-3E28-40F5-B5BB-867F558AFCAF}" type="presParOf" srcId="{4BCB51FA-78A3-4EAA-B928-ECA4265A8363}" destId="{6FC73FF1-DC71-41B8-9BFB-F9F93904F473}" srcOrd="1" destOrd="0" presId="urn:microsoft.com/office/officeart/2005/8/layout/hierarchy1"/>
    <dgm:cxn modelId="{79029AC1-0555-4A05-8701-EF5369042142}" type="presParOf" srcId="{6FC73FF1-DC71-41B8-9BFB-F9F93904F473}" destId="{4CBE3652-71DC-45EA-ADA8-F24CB3FDD849}" srcOrd="0" destOrd="0" presId="urn:microsoft.com/office/officeart/2005/8/layout/hierarchy1"/>
    <dgm:cxn modelId="{3578EB22-84B3-4C5F-BA40-B54597F3A14C}" type="presParOf" srcId="{4CBE3652-71DC-45EA-ADA8-F24CB3FDD849}" destId="{3899FA48-094B-42E3-A39E-E21D93D3E5A4}" srcOrd="0" destOrd="0" presId="urn:microsoft.com/office/officeart/2005/8/layout/hierarchy1"/>
    <dgm:cxn modelId="{A281B419-E58C-4AAA-BADE-37E418C8C799}" type="presParOf" srcId="{4CBE3652-71DC-45EA-ADA8-F24CB3FDD849}" destId="{96204BA8-ECCE-4E1F-AAE4-FE10DDE68F6B}" srcOrd="1" destOrd="0" presId="urn:microsoft.com/office/officeart/2005/8/layout/hierarchy1"/>
    <dgm:cxn modelId="{446A6631-5552-42BF-90B9-C0771AECD156}" type="presParOf" srcId="{6FC73FF1-DC71-41B8-9BFB-F9F93904F473}" destId="{C8A1D7AA-0C12-4D2D-B51E-E979C6B9561C}" srcOrd="1" destOrd="0" presId="urn:microsoft.com/office/officeart/2005/8/layout/hierarchy1"/>
    <dgm:cxn modelId="{BA10BD30-68DB-4302-AE83-21793DF7221E}" type="presParOf" srcId="{4BCB51FA-78A3-4EAA-B928-ECA4265A8363}" destId="{9FFDEEAE-38D2-4CD0-B64D-C371FB58D6EA}" srcOrd="2" destOrd="0" presId="urn:microsoft.com/office/officeart/2005/8/layout/hierarchy1"/>
    <dgm:cxn modelId="{A93877EC-3F19-4B72-A3CD-0760EED8DE5D}" type="presParOf" srcId="{4BCB51FA-78A3-4EAA-B928-ECA4265A8363}" destId="{8CF8799D-A7F3-4F11-BB7A-31E286E8F44D}" srcOrd="3" destOrd="0" presId="urn:microsoft.com/office/officeart/2005/8/layout/hierarchy1"/>
    <dgm:cxn modelId="{DCCDC7CA-D109-49EC-B1D4-ED24A9D09A88}" type="presParOf" srcId="{8CF8799D-A7F3-4F11-BB7A-31E286E8F44D}" destId="{E50059B5-634D-4406-A609-A56822EA663E}" srcOrd="0" destOrd="0" presId="urn:microsoft.com/office/officeart/2005/8/layout/hierarchy1"/>
    <dgm:cxn modelId="{DF22F2AD-0B05-4F94-8435-D196794DFCD1}" type="presParOf" srcId="{E50059B5-634D-4406-A609-A56822EA663E}" destId="{34D5EED0-14B9-4956-85AE-8E21AB051984}" srcOrd="0" destOrd="0" presId="urn:microsoft.com/office/officeart/2005/8/layout/hierarchy1"/>
    <dgm:cxn modelId="{7407E355-4BB2-4DED-9F57-BFA4EF429FAA}" type="presParOf" srcId="{E50059B5-634D-4406-A609-A56822EA663E}" destId="{F0756A36-7B5E-4EEB-A574-0F4B80B50FBF}" srcOrd="1" destOrd="0" presId="urn:microsoft.com/office/officeart/2005/8/layout/hierarchy1"/>
    <dgm:cxn modelId="{488EC31F-20CC-42F4-8760-641363FCFA61}" type="presParOf" srcId="{8CF8799D-A7F3-4F11-BB7A-31E286E8F44D}" destId="{D01B3000-EB40-4186-BC08-0096CD4546D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9DABFE-FC82-42F0-9B3E-D5AB37FBD61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21DAE5-F1CA-4507-8D3E-7ACEB81EA9D0}">
      <dgm:prSet phldrT="[Text]"/>
      <dgm:spPr/>
      <dgm:t>
        <a:bodyPr/>
        <a:lstStyle/>
        <a:p>
          <a:r>
            <a:rPr lang="en-US" dirty="0" smtClean="0"/>
            <a:t>a&lt;b</a:t>
          </a:r>
          <a:endParaRPr lang="en-US" dirty="0"/>
        </a:p>
      </dgm:t>
    </dgm:pt>
    <dgm:pt modelId="{2DC1EC54-AA28-4166-91FD-954DA8DECC47}" type="parTrans" cxnId="{AF912A69-3AF2-418E-A006-27BC318FCE28}">
      <dgm:prSet/>
      <dgm:spPr/>
      <dgm:t>
        <a:bodyPr/>
        <a:lstStyle/>
        <a:p>
          <a:endParaRPr lang="en-US"/>
        </a:p>
      </dgm:t>
    </dgm:pt>
    <dgm:pt modelId="{985E7653-4505-40E7-8AD7-8450E2913646}" type="sibTrans" cxnId="{AF912A69-3AF2-418E-A006-27BC318FCE28}">
      <dgm:prSet/>
      <dgm:spPr/>
      <dgm:t>
        <a:bodyPr/>
        <a:lstStyle/>
        <a:p>
          <a:endParaRPr lang="en-US"/>
        </a:p>
      </dgm:t>
    </dgm:pt>
    <dgm:pt modelId="{18F56E45-25BB-4130-90C9-AD4CA3D37D84}">
      <dgm:prSet phldrT="[Text]"/>
      <dgm:spPr/>
      <dgm:t>
        <a:bodyPr/>
        <a:lstStyle/>
        <a:p>
          <a:r>
            <a:rPr lang="en-US" dirty="0" smtClean="0"/>
            <a:t>a&lt;c</a:t>
          </a:r>
          <a:endParaRPr lang="en-US" dirty="0"/>
        </a:p>
      </dgm:t>
    </dgm:pt>
    <dgm:pt modelId="{D3823B65-85CE-4A46-A81C-E6E479D7AFDB}" type="parTrans" cxnId="{1335728D-1D86-41EC-91E3-7BD973A1A4FA}">
      <dgm:prSet/>
      <dgm:spPr/>
      <dgm:t>
        <a:bodyPr/>
        <a:lstStyle/>
        <a:p>
          <a:endParaRPr lang="en-US"/>
        </a:p>
      </dgm:t>
    </dgm:pt>
    <dgm:pt modelId="{97CBE101-3038-437C-93E3-21E2CD2C9A4C}" type="sibTrans" cxnId="{1335728D-1D86-41EC-91E3-7BD973A1A4FA}">
      <dgm:prSet/>
      <dgm:spPr/>
      <dgm:t>
        <a:bodyPr/>
        <a:lstStyle/>
        <a:p>
          <a:endParaRPr lang="en-US"/>
        </a:p>
      </dgm:t>
    </dgm:pt>
    <dgm:pt modelId="{D72A9271-D5E1-4312-A786-E7033121817B}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C18E9E35-A6A2-4666-B692-3938D40D24F4}" type="parTrans" cxnId="{4796CFD0-0359-478C-8696-965E92304FFB}">
      <dgm:prSet/>
      <dgm:spPr/>
      <dgm:t>
        <a:bodyPr/>
        <a:lstStyle/>
        <a:p>
          <a:endParaRPr lang="en-US"/>
        </a:p>
      </dgm:t>
    </dgm:pt>
    <dgm:pt modelId="{703F68BD-A544-4981-AB8B-8FB9EFEC09BE}" type="sibTrans" cxnId="{4796CFD0-0359-478C-8696-965E92304FFB}">
      <dgm:prSet/>
      <dgm:spPr/>
      <dgm:t>
        <a:bodyPr/>
        <a:lstStyle/>
        <a:p>
          <a:endParaRPr lang="en-US"/>
        </a:p>
      </dgm:t>
    </dgm:pt>
    <dgm:pt modelId="{81064539-EF3B-440C-BB12-D701168C11D4}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769B5BD8-BFE4-4149-8456-F74BB346D74C}" type="parTrans" cxnId="{415E6E19-53DA-411C-AA85-030039599696}">
      <dgm:prSet/>
      <dgm:spPr/>
      <dgm:t>
        <a:bodyPr/>
        <a:lstStyle/>
        <a:p>
          <a:endParaRPr lang="en-US"/>
        </a:p>
      </dgm:t>
    </dgm:pt>
    <dgm:pt modelId="{86C1F177-F527-4726-80FC-25F484C2E3ED}" type="sibTrans" cxnId="{415E6E19-53DA-411C-AA85-030039599696}">
      <dgm:prSet/>
      <dgm:spPr/>
      <dgm:t>
        <a:bodyPr/>
        <a:lstStyle/>
        <a:p>
          <a:endParaRPr lang="en-US"/>
        </a:p>
      </dgm:t>
    </dgm:pt>
    <dgm:pt modelId="{C3F50874-EB18-4F69-A8D4-32F4106E9F9E}">
      <dgm:prSet phldrT="[Text]"/>
      <dgm:spPr/>
      <dgm:t>
        <a:bodyPr/>
        <a:lstStyle/>
        <a:p>
          <a:r>
            <a:rPr lang="en-US" dirty="0" smtClean="0"/>
            <a:t>b&lt;c</a:t>
          </a:r>
          <a:endParaRPr lang="en-US" dirty="0"/>
        </a:p>
      </dgm:t>
    </dgm:pt>
    <dgm:pt modelId="{0AD7B552-67E5-42AE-9210-05288FE3836B}" type="parTrans" cxnId="{E3247A70-615F-40B3-809E-7D1C4A86E728}">
      <dgm:prSet/>
      <dgm:spPr/>
      <dgm:t>
        <a:bodyPr/>
        <a:lstStyle/>
        <a:p>
          <a:endParaRPr lang="en-US"/>
        </a:p>
      </dgm:t>
    </dgm:pt>
    <dgm:pt modelId="{55EA647A-A585-4DF9-884C-101DA63D9A5D}" type="sibTrans" cxnId="{E3247A70-615F-40B3-809E-7D1C4A86E728}">
      <dgm:prSet/>
      <dgm:spPr/>
      <dgm:t>
        <a:bodyPr/>
        <a:lstStyle/>
        <a:p>
          <a:endParaRPr lang="en-US"/>
        </a:p>
      </dgm:t>
    </dgm:pt>
    <dgm:pt modelId="{C18B5CC8-1449-435D-914D-899D258B8728}">
      <dgm:prSet phldrT="[Text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6FA403B7-71E0-4005-AE22-9D597D91E991}" type="parTrans" cxnId="{42BF3249-E58D-4879-B2FF-25CD45C3C808}">
      <dgm:prSet/>
      <dgm:spPr/>
      <dgm:t>
        <a:bodyPr/>
        <a:lstStyle/>
        <a:p>
          <a:endParaRPr lang="en-US"/>
        </a:p>
      </dgm:t>
    </dgm:pt>
    <dgm:pt modelId="{E2CB4D22-DA9B-469A-BFF9-385C09F13895}" type="sibTrans" cxnId="{42BF3249-E58D-4879-B2FF-25CD45C3C808}">
      <dgm:prSet/>
      <dgm:spPr/>
      <dgm:t>
        <a:bodyPr/>
        <a:lstStyle/>
        <a:p>
          <a:endParaRPr lang="en-US"/>
        </a:p>
      </dgm:t>
    </dgm:pt>
    <dgm:pt modelId="{2DB135A5-CB1C-4DA1-B3D3-B6C716E09D22}">
      <dgm:prSet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B0AC72D5-1965-4D15-8CD8-EF9346F610B2}" type="parTrans" cxnId="{6CA842F9-F47F-4958-ABA1-301351107402}">
      <dgm:prSet/>
      <dgm:spPr/>
      <dgm:t>
        <a:bodyPr/>
        <a:lstStyle/>
        <a:p>
          <a:endParaRPr lang="en-US"/>
        </a:p>
      </dgm:t>
    </dgm:pt>
    <dgm:pt modelId="{45EC2BD3-638E-40EE-9FA1-531BDC66506B}" type="sibTrans" cxnId="{6CA842F9-F47F-4958-ABA1-301351107402}">
      <dgm:prSet/>
      <dgm:spPr/>
      <dgm:t>
        <a:bodyPr/>
        <a:lstStyle/>
        <a:p>
          <a:endParaRPr lang="en-US"/>
        </a:p>
      </dgm:t>
    </dgm:pt>
    <dgm:pt modelId="{419E744C-A359-45C6-9421-FE49486F0EC2}" type="pres">
      <dgm:prSet presAssocID="{1B9DABFE-FC82-42F0-9B3E-D5AB37FBD6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D13FD3D-25C1-4710-B84B-AE28A94999A4}" type="pres">
      <dgm:prSet presAssocID="{6521DAE5-F1CA-4507-8D3E-7ACEB81EA9D0}" presName="hierRoot1" presStyleCnt="0"/>
      <dgm:spPr/>
    </dgm:pt>
    <dgm:pt modelId="{DC0977E0-F155-4E98-AB5A-B87A61C7BBF1}" type="pres">
      <dgm:prSet presAssocID="{6521DAE5-F1CA-4507-8D3E-7ACEB81EA9D0}" presName="composite" presStyleCnt="0"/>
      <dgm:spPr/>
    </dgm:pt>
    <dgm:pt modelId="{D720D582-032A-4B49-B9F5-B864D02F025E}" type="pres">
      <dgm:prSet presAssocID="{6521DAE5-F1CA-4507-8D3E-7ACEB81EA9D0}" presName="background" presStyleLbl="node0" presStyleIdx="0" presStyleCnt="1"/>
      <dgm:spPr/>
    </dgm:pt>
    <dgm:pt modelId="{BDE58BEA-4ECC-4A2E-8B22-F76EEF8BBE87}" type="pres">
      <dgm:prSet presAssocID="{6521DAE5-F1CA-4507-8D3E-7ACEB81EA9D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B28463-0357-4F50-97A3-4ED75827B3FF}" type="pres">
      <dgm:prSet presAssocID="{6521DAE5-F1CA-4507-8D3E-7ACEB81EA9D0}" presName="hierChild2" presStyleCnt="0"/>
      <dgm:spPr/>
    </dgm:pt>
    <dgm:pt modelId="{353CC369-F068-490B-91A4-A2620435825D}" type="pres">
      <dgm:prSet presAssocID="{D3823B65-85CE-4A46-A81C-E6E479D7AFDB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7C767AD-3854-4520-A658-9187BEC7092E}" type="pres">
      <dgm:prSet presAssocID="{18F56E45-25BB-4130-90C9-AD4CA3D37D84}" presName="hierRoot2" presStyleCnt="0"/>
      <dgm:spPr/>
    </dgm:pt>
    <dgm:pt modelId="{C230EDE7-14B6-4E19-8B81-AE1FC1921E8E}" type="pres">
      <dgm:prSet presAssocID="{18F56E45-25BB-4130-90C9-AD4CA3D37D84}" presName="composite2" presStyleCnt="0"/>
      <dgm:spPr/>
    </dgm:pt>
    <dgm:pt modelId="{4B43E4A5-C23B-4A1E-AA41-6E20EA3F3943}" type="pres">
      <dgm:prSet presAssocID="{18F56E45-25BB-4130-90C9-AD4CA3D37D84}" presName="background2" presStyleLbl="node2" presStyleIdx="0" presStyleCnt="2"/>
      <dgm:spPr/>
    </dgm:pt>
    <dgm:pt modelId="{55B00DEB-720B-473B-997C-2E44B9DA5589}" type="pres">
      <dgm:prSet presAssocID="{18F56E45-25BB-4130-90C9-AD4CA3D37D8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FC7227-7583-4316-949F-44BD78C3E586}" type="pres">
      <dgm:prSet presAssocID="{18F56E45-25BB-4130-90C9-AD4CA3D37D84}" presName="hierChild3" presStyleCnt="0"/>
      <dgm:spPr/>
    </dgm:pt>
    <dgm:pt modelId="{9F09EB26-E8E0-4A36-A24B-6261356D7D63}" type="pres">
      <dgm:prSet presAssocID="{C18E9E35-A6A2-4666-B692-3938D40D24F4}" presName="Name17" presStyleLbl="parChTrans1D3" presStyleIdx="0" presStyleCnt="4"/>
      <dgm:spPr/>
      <dgm:t>
        <a:bodyPr/>
        <a:lstStyle/>
        <a:p>
          <a:endParaRPr lang="en-US"/>
        </a:p>
      </dgm:t>
    </dgm:pt>
    <dgm:pt modelId="{2E4CB5A4-7B53-4DF3-BA57-10EA95A8D178}" type="pres">
      <dgm:prSet presAssocID="{D72A9271-D5E1-4312-A786-E7033121817B}" presName="hierRoot3" presStyleCnt="0"/>
      <dgm:spPr/>
    </dgm:pt>
    <dgm:pt modelId="{78379853-8A10-4545-8449-4D412640A9F7}" type="pres">
      <dgm:prSet presAssocID="{D72A9271-D5E1-4312-A786-E7033121817B}" presName="composite3" presStyleCnt="0"/>
      <dgm:spPr/>
    </dgm:pt>
    <dgm:pt modelId="{BA5C1A02-DDB9-4163-91DE-050D15D88A1B}" type="pres">
      <dgm:prSet presAssocID="{D72A9271-D5E1-4312-A786-E7033121817B}" presName="background3" presStyleLbl="node3" presStyleIdx="0" presStyleCnt="4"/>
      <dgm:spPr/>
    </dgm:pt>
    <dgm:pt modelId="{221C168B-7CB5-4511-BB7B-01424BC8D43F}" type="pres">
      <dgm:prSet presAssocID="{D72A9271-D5E1-4312-A786-E7033121817B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2F6E3B-F9E5-4CCB-9661-661273401A27}" type="pres">
      <dgm:prSet presAssocID="{D72A9271-D5E1-4312-A786-E7033121817B}" presName="hierChild4" presStyleCnt="0"/>
      <dgm:spPr/>
    </dgm:pt>
    <dgm:pt modelId="{6DBDF7AC-9096-49FD-86E7-E7CCDD1D722C}" type="pres">
      <dgm:prSet presAssocID="{769B5BD8-BFE4-4149-8456-F74BB346D74C}" presName="Name17" presStyleLbl="parChTrans1D3" presStyleIdx="1" presStyleCnt="4"/>
      <dgm:spPr/>
      <dgm:t>
        <a:bodyPr/>
        <a:lstStyle/>
        <a:p>
          <a:endParaRPr lang="en-US"/>
        </a:p>
      </dgm:t>
    </dgm:pt>
    <dgm:pt modelId="{0535A8AB-FB4D-4561-B6BE-F81BF03BFCCE}" type="pres">
      <dgm:prSet presAssocID="{81064539-EF3B-440C-BB12-D701168C11D4}" presName="hierRoot3" presStyleCnt="0"/>
      <dgm:spPr/>
    </dgm:pt>
    <dgm:pt modelId="{D645B79F-30D0-4533-9F0E-CD28393AB6B2}" type="pres">
      <dgm:prSet presAssocID="{81064539-EF3B-440C-BB12-D701168C11D4}" presName="composite3" presStyleCnt="0"/>
      <dgm:spPr/>
    </dgm:pt>
    <dgm:pt modelId="{E4BBDBF9-8BED-42A9-98FA-3B3427DE2D1F}" type="pres">
      <dgm:prSet presAssocID="{81064539-EF3B-440C-BB12-D701168C11D4}" presName="background3" presStyleLbl="node3" presStyleIdx="1" presStyleCnt="4"/>
      <dgm:spPr/>
    </dgm:pt>
    <dgm:pt modelId="{E996F9B4-B8FC-4F26-AF48-06BFE1CD872D}" type="pres">
      <dgm:prSet presAssocID="{81064539-EF3B-440C-BB12-D701168C11D4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E96E7-98AC-48B8-82B9-77DF750EE5F5}" type="pres">
      <dgm:prSet presAssocID="{81064539-EF3B-440C-BB12-D701168C11D4}" presName="hierChild4" presStyleCnt="0"/>
      <dgm:spPr/>
    </dgm:pt>
    <dgm:pt modelId="{6AFB4F84-F51A-4F39-BA47-B859A51508FC}" type="pres">
      <dgm:prSet presAssocID="{0AD7B552-67E5-42AE-9210-05288FE3836B}" presName="Name10" presStyleLbl="parChTrans1D2" presStyleIdx="1" presStyleCnt="2"/>
      <dgm:spPr/>
      <dgm:t>
        <a:bodyPr/>
        <a:lstStyle/>
        <a:p>
          <a:endParaRPr lang="en-US"/>
        </a:p>
      </dgm:t>
    </dgm:pt>
    <dgm:pt modelId="{DED26E51-7253-4F7C-8981-19038F131FEC}" type="pres">
      <dgm:prSet presAssocID="{C3F50874-EB18-4F69-A8D4-32F4106E9F9E}" presName="hierRoot2" presStyleCnt="0"/>
      <dgm:spPr/>
    </dgm:pt>
    <dgm:pt modelId="{A376E110-26D6-4C1E-82A4-0563F160DAA0}" type="pres">
      <dgm:prSet presAssocID="{C3F50874-EB18-4F69-A8D4-32F4106E9F9E}" presName="composite2" presStyleCnt="0"/>
      <dgm:spPr/>
    </dgm:pt>
    <dgm:pt modelId="{B19FEC8E-4030-4339-BC27-96549C9D4A61}" type="pres">
      <dgm:prSet presAssocID="{C3F50874-EB18-4F69-A8D4-32F4106E9F9E}" presName="background2" presStyleLbl="node2" presStyleIdx="1" presStyleCnt="2"/>
      <dgm:spPr/>
    </dgm:pt>
    <dgm:pt modelId="{F3EAD6FB-4556-40A6-AB13-98B357E3EE8D}" type="pres">
      <dgm:prSet presAssocID="{C3F50874-EB18-4F69-A8D4-32F4106E9F9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A3269C-EC64-4EF9-BBA0-A9EEECC56EC9}" type="pres">
      <dgm:prSet presAssocID="{C3F50874-EB18-4F69-A8D4-32F4106E9F9E}" presName="hierChild3" presStyleCnt="0"/>
      <dgm:spPr/>
    </dgm:pt>
    <dgm:pt modelId="{3D5EB110-9ED4-4896-ABDA-7AEBB8A6538F}" type="pres">
      <dgm:prSet presAssocID="{6FA403B7-71E0-4005-AE22-9D597D91E991}" presName="Name17" presStyleLbl="parChTrans1D3" presStyleIdx="2" presStyleCnt="4"/>
      <dgm:spPr/>
      <dgm:t>
        <a:bodyPr/>
        <a:lstStyle/>
        <a:p>
          <a:endParaRPr lang="en-US"/>
        </a:p>
      </dgm:t>
    </dgm:pt>
    <dgm:pt modelId="{5A15DD3B-1685-4C21-8AA5-5E05E9F3E4D6}" type="pres">
      <dgm:prSet presAssocID="{C18B5CC8-1449-435D-914D-899D258B8728}" presName="hierRoot3" presStyleCnt="0"/>
      <dgm:spPr/>
    </dgm:pt>
    <dgm:pt modelId="{D6C21097-A181-460C-BFEB-A10164724346}" type="pres">
      <dgm:prSet presAssocID="{C18B5CC8-1449-435D-914D-899D258B8728}" presName="composite3" presStyleCnt="0"/>
      <dgm:spPr/>
    </dgm:pt>
    <dgm:pt modelId="{5006F7F6-BED2-4E75-9216-4FB81E9003A8}" type="pres">
      <dgm:prSet presAssocID="{C18B5CC8-1449-435D-914D-899D258B8728}" presName="background3" presStyleLbl="node3" presStyleIdx="2" presStyleCnt="4"/>
      <dgm:spPr/>
    </dgm:pt>
    <dgm:pt modelId="{15E93B6F-6B9A-43E7-BCC7-0C9D917D7C36}" type="pres">
      <dgm:prSet presAssocID="{C18B5CC8-1449-435D-914D-899D258B8728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552089-CA8A-423C-83AC-F700F4EB3B49}" type="pres">
      <dgm:prSet presAssocID="{C18B5CC8-1449-435D-914D-899D258B8728}" presName="hierChild4" presStyleCnt="0"/>
      <dgm:spPr/>
    </dgm:pt>
    <dgm:pt modelId="{47857B64-9C25-46DB-8ABB-DCC88875ECAA}" type="pres">
      <dgm:prSet presAssocID="{B0AC72D5-1965-4D15-8CD8-EF9346F610B2}" presName="Name17" presStyleLbl="parChTrans1D3" presStyleIdx="3" presStyleCnt="4"/>
      <dgm:spPr/>
      <dgm:t>
        <a:bodyPr/>
        <a:lstStyle/>
        <a:p>
          <a:endParaRPr lang="en-US"/>
        </a:p>
      </dgm:t>
    </dgm:pt>
    <dgm:pt modelId="{C424C45D-49BC-46B1-B51B-8FF4EE5F5DE2}" type="pres">
      <dgm:prSet presAssocID="{2DB135A5-CB1C-4DA1-B3D3-B6C716E09D22}" presName="hierRoot3" presStyleCnt="0"/>
      <dgm:spPr/>
    </dgm:pt>
    <dgm:pt modelId="{8795464F-8C37-4BB5-ADD7-0F070D6331A0}" type="pres">
      <dgm:prSet presAssocID="{2DB135A5-CB1C-4DA1-B3D3-B6C716E09D22}" presName="composite3" presStyleCnt="0"/>
      <dgm:spPr/>
    </dgm:pt>
    <dgm:pt modelId="{6E2C7DB9-2B83-4479-BC7A-A2D131C964CD}" type="pres">
      <dgm:prSet presAssocID="{2DB135A5-CB1C-4DA1-B3D3-B6C716E09D22}" presName="background3" presStyleLbl="node3" presStyleIdx="3" presStyleCnt="4"/>
      <dgm:spPr/>
    </dgm:pt>
    <dgm:pt modelId="{44262AF7-28D5-459E-B5BF-99BC3EFFCCC9}" type="pres">
      <dgm:prSet presAssocID="{2DB135A5-CB1C-4DA1-B3D3-B6C716E09D22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FE84F6-97E6-450B-BB15-4E3DC91EC31D}" type="pres">
      <dgm:prSet presAssocID="{2DB135A5-CB1C-4DA1-B3D3-B6C716E09D22}" presName="hierChild4" presStyleCnt="0"/>
      <dgm:spPr/>
    </dgm:pt>
  </dgm:ptLst>
  <dgm:cxnLst>
    <dgm:cxn modelId="{18FC9832-E7E0-4206-9174-C714880BFEEC}" type="presOf" srcId="{C3F50874-EB18-4F69-A8D4-32F4106E9F9E}" destId="{F3EAD6FB-4556-40A6-AB13-98B357E3EE8D}" srcOrd="0" destOrd="0" presId="urn:microsoft.com/office/officeart/2005/8/layout/hierarchy1"/>
    <dgm:cxn modelId="{94E314D3-23CE-4723-AD01-289B13FC26E9}" type="presOf" srcId="{1B9DABFE-FC82-42F0-9B3E-D5AB37FBD610}" destId="{419E744C-A359-45C6-9421-FE49486F0EC2}" srcOrd="0" destOrd="0" presId="urn:microsoft.com/office/officeart/2005/8/layout/hierarchy1"/>
    <dgm:cxn modelId="{77E5ADC7-217D-4D90-B466-B7EFDC9F393C}" type="presOf" srcId="{C18B5CC8-1449-435D-914D-899D258B8728}" destId="{15E93B6F-6B9A-43E7-BCC7-0C9D917D7C36}" srcOrd="0" destOrd="0" presId="urn:microsoft.com/office/officeart/2005/8/layout/hierarchy1"/>
    <dgm:cxn modelId="{F97B79D3-0A01-4590-9B9A-4C01A46FB256}" type="presOf" srcId="{C18E9E35-A6A2-4666-B692-3938D40D24F4}" destId="{9F09EB26-E8E0-4A36-A24B-6261356D7D63}" srcOrd="0" destOrd="0" presId="urn:microsoft.com/office/officeart/2005/8/layout/hierarchy1"/>
    <dgm:cxn modelId="{42BF3249-E58D-4879-B2FF-25CD45C3C808}" srcId="{C3F50874-EB18-4F69-A8D4-32F4106E9F9E}" destId="{C18B5CC8-1449-435D-914D-899D258B8728}" srcOrd="0" destOrd="0" parTransId="{6FA403B7-71E0-4005-AE22-9D597D91E991}" sibTransId="{E2CB4D22-DA9B-469A-BFF9-385C09F13895}"/>
    <dgm:cxn modelId="{C7E3A937-AE47-4A38-918A-A78B377907AD}" type="presOf" srcId="{18F56E45-25BB-4130-90C9-AD4CA3D37D84}" destId="{55B00DEB-720B-473B-997C-2E44B9DA5589}" srcOrd="0" destOrd="0" presId="urn:microsoft.com/office/officeart/2005/8/layout/hierarchy1"/>
    <dgm:cxn modelId="{F48515A0-B3E5-46DB-8A69-1805C91EA1C9}" type="presOf" srcId="{B0AC72D5-1965-4D15-8CD8-EF9346F610B2}" destId="{47857B64-9C25-46DB-8ABB-DCC88875ECAA}" srcOrd="0" destOrd="0" presId="urn:microsoft.com/office/officeart/2005/8/layout/hierarchy1"/>
    <dgm:cxn modelId="{9F62E99A-62EF-4534-B6D6-42F83F83353F}" type="presOf" srcId="{769B5BD8-BFE4-4149-8456-F74BB346D74C}" destId="{6DBDF7AC-9096-49FD-86E7-E7CCDD1D722C}" srcOrd="0" destOrd="0" presId="urn:microsoft.com/office/officeart/2005/8/layout/hierarchy1"/>
    <dgm:cxn modelId="{5F1B9946-9960-476D-BB54-A1F1DE0387F4}" type="presOf" srcId="{6FA403B7-71E0-4005-AE22-9D597D91E991}" destId="{3D5EB110-9ED4-4896-ABDA-7AEBB8A6538F}" srcOrd="0" destOrd="0" presId="urn:microsoft.com/office/officeart/2005/8/layout/hierarchy1"/>
    <dgm:cxn modelId="{39762B06-9FFD-487C-8EDC-C4F36AC8DF64}" type="presOf" srcId="{2DB135A5-CB1C-4DA1-B3D3-B6C716E09D22}" destId="{44262AF7-28D5-459E-B5BF-99BC3EFFCCC9}" srcOrd="0" destOrd="0" presId="urn:microsoft.com/office/officeart/2005/8/layout/hierarchy1"/>
    <dgm:cxn modelId="{415E6E19-53DA-411C-AA85-030039599696}" srcId="{18F56E45-25BB-4130-90C9-AD4CA3D37D84}" destId="{81064539-EF3B-440C-BB12-D701168C11D4}" srcOrd="1" destOrd="0" parTransId="{769B5BD8-BFE4-4149-8456-F74BB346D74C}" sibTransId="{86C1F177-F527-4726-80FC-25F484C2E3ED}"/>
    <dgm:cxn modelId="{1DECA16C-DE2D-4ED4-9B5A-0A1B79C1FCB4}" type="presOf" srcId="{D3823B65-85CE-4A46-A81C-E6E479D7AFDB}" destId="{353CC369-F068-490B-91A4-A2620435825D}" srcOrd="0" destOrd="0" presId="urn:microsoft.com/office/officeart/2005/8/layout/hierarchy1"/>
    <dgm:cxn modelId="{1335728D-1D86-41EC-91E3-7BD973A1A4FA}" srcId="{6521DAE5-F1CA-4507-8D3E-7ACEB81EA9D0}" destId="{18F56E45-25BB-4130-90C9-AD4CA3D37D84}" srcOrd="0" destOrd="0" parTransId="{D3823B65-85CE-4A46-A81C-E6E479D7AFDB}" sibTransId="{97CBE101-3038-437C-93E3-21E2CD2C9A4C}"/>
    <dgm:cxn modelId="{6CA842F9-F47F-4958-ABA1-301351107402}" srcId="{C3F50874-EB18-4F69-A8D4-32F4106E9F9E}" destId="{2DB135A5-CB1C-4DA1-B3D3-B6C716E09D22}" srcOrd="1" destOrd="0" parTransId="{B0AC72D5-1965-4D15-8CD8-EF9346F610B2}" sibTransId="{45EC2BD3-638E-40EE-9FA1-531BDC66506B}"/>
    <dgm:cxn modelId="{A916BF95-3667-4DAF-A9DF-B7BD8E4BB696}" type="presOf" srcId="{0AD7B552-67E5-42AE-9210-05288FE3836B}" destId="{6AFB4F84-F51A-4F39-BA47-B859A51508FC}" srcOrd="0" destOrd="0" presId="urn:microsoft.com/office/officeart/2005/8/layout/hierarchy1"/>
    <dgm:cxn modelId="{6CF27163-1450-4CC9-B81C-608F3A5C5FC8}" type="presOf" srcId="{6521DAE5-F1CA-4507-8D3E-7ACEB81EA9D0}" destId="{BDE58BEA-4ECC-4A2E-8B22-F76EEF8BBE87}" srcOrd="0" destOrd="0" presId="urn:microsoft.com/office/officeart/2005/8/layout/hierarchy1"/>
    <dgm:cxn modelId="{4796CFD0-0359-478C-8696-965E92304FFB}" srcId="{18F56E45-25BB-4130-90C9-AD4CA3D37D84}" destId="{D72A9271-D5E1-4312-A786-E7033121817B}" srcOrd="0" destOrd="0" parTransId="{C18E9E35-A6A2-4666-B692-3938D40D24F4}" sibTransId="{703F68BD-A544-4981-AB8B-8FB9EFEC09BE}"/>
    <dgm:cxn modelId="{D0E759F2-B300-43F7-BEE5-4E1638BAB790}" type="presOf" srcId="{D72A9271-D5E1-4312-A786-E7033121817B}" destId="{221C168B-7CB5-4511-BB7B-01424BC8D43F}" srcOrd="0" destOrd="0" presId="urn:microsoft.com/office/officeart/2005/8/layout/hierarchy1"/>
    <dgm:cxn modelId="{EE262A2E-C58A-4564-8741-E5C6CD47512E}" type="presOf" srcId="{81064539-EF3B-440C-BB12-D701168C11D4}" destId="{E996F9B4-B8FC-4F26-AF48-06BFE1CD872D}" srcOrd="0" destOrd="0" presId="urn:microsoft.com/office/officeart/2005/8/layout/hierarchy1"/>
    <dgm:cxn modelId="{AF912A69-3AF2-418E-A006-27BC318FCE28}" srcId="{1B9DABFE-FC82-42F0-9B3E-D5AB37FBD610}" destId="{6521DAE5-F1CA-4507-8D3E-7ACEB81EA9D0}" srcOrd="0" destOrd="0" parTransId="{2DC1EC54-AA28-4166-91FD-954DA8DECC47}" sibTransId="{985E7653-4505-40E7-8AD7-8450E2913646}"/>
    <dgm:cxn modelId="{E3247A70-615F-40B3-809E-7D1C4A86E728}" srcId="{6521DAE5-F1CA-4507-8D3E-7ACEB81EA9D0}" destId="{C3F50874-EB18-4F69-A8D4-32F4106E9F9E}" srcOrd="1" destOrd="0" parTransId="{0AD7B552-67E5-42AE-9210-05288FE3836B}" sibTransId="{55EA647A-A585-4DF9-884C-101DA63D9A5D}"/>
    <dgm:cxn modelId="{AAEF4FF1-1938-4C5A-B271-E19CBBF34ED2}" type="presParOf" srcId="{419E744C-A359-45C6-9421-FE49486F0EC2}" destId="{2D13FD3D-25C1-4710-B84B-AE28A94999A4}" srcOrd="0" destOrd="0" presId="urn:microsoft.com/office/officeart/2005/8/layout/hierarchy1"/>
    <dgm:cxn modelId="{0818ACFF-1B4E-403A-9039-65DDEE96F596}" type="presParOf" srcId="{2D13FD3D-25C1-4710-B84B-AE28A94999A4}" destId="{DC0977E0-F155-4E98-AB5A-B87A61C7BBF1}" srcOrd="0" destOrd="0" presId="urn:microsoft.com/office/officeart/2005/8/layout/hierarchy1"/>
    <dgm:cxn modelId="{676CCF00-9292-44DB-86E5-8F2C55178B56}" type="presParOf" srcId="{DC0977E0-F155-4E98-AB5A-B87A61C7BBF1}" destId="{D720D582-032A-4B49-B9F5-B864D02F025E}" srcOrd="0" destOrd="0" presId="urn:microsoft.com/office/officeart/2005/8/layout/hierarchy1"/>
    <dgm:cxn modelId="{A2CCA794-9C59-45B1-86C8-D0686C470C51}" type="presParOf" srcId="{DC0977E0-F155-4E98-AB5A-B87A61C7BBF1}" destId="{BDE58BEA-4ECC-4A2E-8B22-F76EEF8BBE87}" srcOrd="1" destOrd="0" presId="urn:microsoft.com/office/officeart/2005/8/layout/hierarchy1"/>
    <dgm:cxn modelId="{5F029B6D-2053-4E2E-8EE3-C381AA1E1CE5}" type="presParOf" srcId="{2D13FD3D-25C1-4710-B84B-AE28A94999A4}" destId="{67B28463-0357-4F50-97A3-4ED75827B3FF}" srcOrd="1" destOrd="0" presId="urn:microsoft.com/office/officeart/2005/8/layout/hierarchy1"/>
    <dgm:cxn modelId="{A6C664EF-822F-464E-870E-10337149E002}" type="presParOf" srcId="{67B28463-0357-4F50-97A3-4ED75827B3FF}" destId="{353CC369-F068-490B-91A4-A2620435825D}" srcOrd="0" destOrd="0" presId="urn:microsoft.com/office/officeart/2005/8/layout/hierarchy1"/>
    <dgm:cxn modelId="{D786F7DB-03B0-4742-8F50-F132A0AFB9D4}" type="presParOf" srcId="{67B28463-0357-4F50-97A3-4ED75827B3FF}" destId="{27C767AD-3854-4520-A658-9187BEC7092E}" srcOrd="1" destOrd="0" presId="urn:microsoft.com/office/officeart/2005/8/layout/hierarchy1"/>
    <dgm:cxn modelId="{8C07A50F-9D12-47A9-B46C-CDD92B7452CA}" type="presParOf" srcId="{27C767AD-3854-4520-A658-9187BEC7092E}" destId="{C230EDE7-14B6-4E19-8B81-AE1FC1921E8E}" srcOrd="0" destOrd="0" presId="urn:microsoft.com/office/officeart/2005/8/layout/hierarchy1"/>
    <dgm:cxn modelId="{55D8ED94-49A1-4142-B6FA-EBAECAA6C22A}" type="presParOf" srcId="{C230EDE7-14B6-4E19-8B81-AE1FC1921E8E}" destId="{4B43E4A5-C23B-4A1E-AA41-6E20EA3F3943}" srcOrd="0" destOrd="0" presId="urn:microsoft.com/office/officeart/2005/8/layout/hierarchy1"/>
    <dgm:cxn modelId="{328EFF7D-546D-4F43-B87A-822A25A6EAB3}" type="presParOf" srcId="{C230EDE7-14B6-4E19-8B81-AE1FC1921E8E}" destId="{55B00DEB-720B-473B-997C-2E44B9DA5589}" srcOrd="1" destOrd="0" presId="urn:microsoft.com/office/officeart/2005/8/layout/hierarchy1"/>
    <dgm:cxn modelId="{0EBFA886-CF08-4507-A9A1-C7EF08FA4BD6}" type="presParOf" srcId="{27C767AD-3854-4520-A658-9187BEC7092E}" destId="{7CFC7227-7583-4316-949F-44BD78C3E586}" srcOrd="1" destOrd="0" presId="urn:microsoft.com/office/officeart/2005/8/layout/hierarchy1"/>
    <dgm:cxn modelId="{F953D720-256D-43DD-94C2-DAF7E8FD8BE3}" type="presParOf" srcId="{7CFC7227-7583-4316-949F-44BD78C3E586}" destId="{9F09EB26-E8E0-4A36-A24B-6261356D7D63}" srcOrd="0" destOrd="0" presId="urn:microsoft.com/office/officeart/2005/8/layout/hierarchy1"/>
    <dgm:cxn modelId="{A756F029-32FC-4DC1-851D-306AF8DAE8F4}" type="presParOf" srcId="{7CFC7227-7583-4316-949F-44BD78C3E586}" destId="{2E4CB5A4-7B53-4DF3-BA57-10EA95A8D178}" srcOrd="1" destOrd="0" presId="urn:microsoft.com/office/officeart/2005/8/layout/hierarchy1"/>
    <dgm:cxn modelId="{E5AFE099-9B61-49B4-A15B-5642C4B0EF9B}" type="presParOf" srcId="{2E4CB5A4-7B53-4DF3-BA57-10EA95A8D178}" destId="{78379853-8A10-4545-8449-4D412640A9F7}" srcOrd="0" destOrd="0" presId="urn:microsoft.com/office/officeart/2005/8/layout/hierarchy1"/>
    <dgm:cxn modelId="{731A944C-3066-4F86-865C-E46291F7639C}" type="presParOf" srcId="{78379853-8A10-4545-8449-4D412640A9F7}" destId="{BA5C1A02-DDB9-4163-91DE-050D15D88A1B}" srcOrd="0" destOrd="0" presId="urn:microsoft.com/office/officeart/2005/8/layout/hierarchy1"/>
    <dgm:cxn modelId="{0FC6ADA0-5BBE-447B-8686-781AD7C62713}" type="presParOf" srcId="{78379853-8A10-4545-8449-4D412640A9F7}" destId="{221C168B-7CB5-4511-BB7B-01424BC8D43F}" srcOrd="1" destOrd="0" presId="urn:microsoft.com/office/officeart/2005/8/layout/hierarchy1"/>
    <dgm:cxn modelId="{24D50C95-6224-429A-AE68-399105EEC76E}" type="presParOf" srcId="{2E4CB5A4-7B53-4DF3-BA57-10EA95A8D178}" destId="{C72F6E3B-F9E5-4CCB-9661-661273401A27}" srcOrd="1" destOrd="0" presId="urn:microsoft.com/office/officeart/2005/8/layout/hierarchy1"/>
    <dgm:cxn modelId="{9CEF0DA2-374F-4ED9-BC0B-415097C82333}" type="presParOf" srcId="{7CFC7227-7583-4316-949F-44BD78C3E586}" destId="{6DBDF7AC-9096-49FD-86E7-E7CCDD1D722C}" srcOrd="2" destOrd="0" presId="urn:microsoft.com/office/officeart/2005/8/layout/hierarchy1"/>
    <dgm:cxn modelId="{C0646B09-F7B7-4545-A6DC-2FF61445C310}" type="presParOf" srcId="{7CFC7227-7583-4316-949F-44BD78C3E586}" destId="{0535A8AB-FB4D-4561-B6BE-F81BF03BFCCE}" srcOrd="3" destOrd="0" presId="urn:microsoft.com/office/officeart/2005/8/layout/hierarchy1"/>
    <dgm:cxn modelId="{FAECA7E2-7752-4D7E-BA94-0F60023F3D48}" type="presParOf" srcId="{0535A8AB-FB4D-4561-B6BE-F81BF03BFCCE}" destId="{D645B79F-30D0-4533-9F0E-CD28393AB6B2}" srcOrd="0" destOrd="0" presId="urn:microsoft.com/office/officeart/2005/8/layout/hierarchy1"/>
    <dgm:cxn modelId="{9AA53838-17E6-4DD6-875C-DD7FB085450E}" type="presParOf" srcId="{D645B79F-30D0-4533-9F0E-CD28393AB6B2}" destId="{E4BBDBF9-8BED-42A9-98FA-3B3427DE2D1F}" srcOrd="0" destOrd="0" presId="urn:microsoft.com/office/officeart/2005/8/layout/hierarchy1"/>
    <dgm:cxn modelId="{6C91E187-7532-456B-B459-33A1422E0D45}" type="presParOf" srcId="{D645B79F-30D0-4533-9F0E-CD28393AB6B2}" destId="{E996F9B4-B8FC-4F26-AF48-06BFE1CD872D}" srcOrd="1" destOrd="0" presId="urn:microsoft.com/office/officeart/2005/8/layout/hierarchy1"/>
    <dgm:cxn modelId="{C3D4BE12-9DEE-4F6A-99E0-D5AC783B7640}" type="presParOf" srcId="{0535A8AB-FB4D-4561-B6BE-F81BF03BFCCE}" destId="{CEFE96E7-98AC-48B8-82B9-77DF750EE5F5}" srcOrd="1" destOrd="0" presId="urn:microsoft.com/office/officeart/2005/8/layout/hierarchy1"/>
    <dgm:cxn modelId="{529E6A18-3718-4FFE-9FC6-CF4D96A27BD6}" type="presParOf" srcId="{67B28463-0357-4F50-97A3-4ED75827B3FF}" destId="{6AFB4F84-F51A-4F39-BA47-B859A51508FC}" srcOrd="2" destOrd="0" presId="urn:microsoft.com/office/officeart/2005/8/layout/hierarchy1"/>
    <dgm:cxn modelId="{49CBBFB4-F522-4866-901C-99E51671965F}" type="presParOf" srcId="{67B28463-0357-4F50-97A3-4ED75827B3FF}" destId="{DED26E51-7253-4F7C-8981-19038F131FEC}" srcOrd="3" destOrd="0" presId="urn:microsoft.com/office/officeart/2005/8/layout/hierarchy1"/>
    <dgm:cxn modelId="{D179E3C1-5965-480A-9E4E-66CBB9ADFF06}" type="presParOf" srcId="{DED26E51-7253-4F7C-8981-19038F131FEC}" destId="{A376E110-26D6-4C1E-82A4-0563F160DAA0}" srcOrd="0" destOrd="0" presId="urn:microsoft.com/office/officeart/2005/8/layout/hierarchy1"/>
    <dgm:cxn modelId="{291FBB9A-C1CB-4A52-B6C3-B78F8ECF2F9E}" type="presParOf" srcId="{A376E110-26D6-4C1E-82A4-0563F160DAA0}" destId="{B19FEC8E-4030-4339-BC27-96549C9D4A61}" srcOrd="0" destOrd="0" presId="urn:microsoft.com/office/officeart/2005/8/layout/hierarchy1"/>
    <dgm:cxn modelId="{FAA812DC-4F82-49C2-BE72-DB4811E080FA}" type="presParOf" srcId="{A376E110-26D6-4C1E-82A4-0563F160DAA0}" destId="{F3EAD6FB-4556-40A6-AB13-98B357E3EE8D}" srcOrd="1" destOrd="0" presId="urn:microsoft.com/office/officeart/2005/8/layout/hierarchy1"/>
    <dgm:cxn modelId="{82B1694D-4793-47C5-951D-E474FCE07C0C}" type="presParOf" srcId="{DED26E51-7253-4F7C-8981-19038F131FEC}" destId="{00A3269C-EC64-4EF9-BBA0-A9EEECC56EC9}" srcOrd="1" destOrd="0" presId="urn:microsoft.com/office/officeart/2005/8/layout/hierarchy1"/>
    <dgm:cxn modelId="{133FFF0B-61E9-423D-A9A6-3D747C64BFC8}" type="presParOf" srcId="{00A3269C-EC64-4EF9-BBA0-A9EEECC56EC9}" destId="{3D5EB110-9ED4-4896-ABDA-7AEBB8A6538F}" srcOrd="0" destOrd="0" presId="urn:microsoft.com/office/officeart/2005/8/layout/hierarchy1"/>
    <dgm:cxn modelId="{094404D4-33BA-4F25-BE7A-BA68EFD522A9}" type="presParOf" srcId="{00A3269C-EC64-4EF9-BBA0-A9EEECC56EC9}" destId="{5A15DD3B-1685-4C21-8AA5-5E05E9F3E4D6}" srcOrd="1" destOrd="0" presId="urn:microsoft.com/office/officeart/2005/8/layout/hierarchy1"/>
    <dgm:cxn modelId="{AD43154B-B3F4-465A-BAB0-1A3A103DAF1E}" type="presParOf" srcId="{5A15DD3B-1685-4C21-8AA5-5E05E9F3E4D6}" destId="{D6C21097-A181-460C-BFEB-A10164724346}" srcOrd="0" destOrd="0" presId="urn:microsoft.com/office/officeart/2005/8/layout/hierarchy1"/>
    <dgm:cxn modelId="{CA34C6C6-6F5D-49C5-A656-CB754D6F503E}" type="presParOf" srcId="{D6C21097-A181-460C-BFEB-A10164724346}" destId="{5006F7F6-BED2-4E75-9216-4FB81E9003A8}" srcOrd="0" destOrd="0" presId="urn:microsoft.com/office/officeart/2005/8/layout/hierarchy1"/>
    <dgm:cxn modelId="{5E50A68D-3A27-4A8B-8C13-BC96B70C1648}" type="presParOf" srcId="{D6C21097-A181-460C-BFEB-A10164724346}" destId="{15E93B6F-6B9A-43E7-BCC7-0C9D917D7C36}" srcOrd="1" destOrd="0" presId="urn:microsoft.com/office/officeart/2005/8/layout/hierarchy1"/>
    <dgm:cxn modelId="{0C1E6B29-EEB8-4BB4-927A-1C249604CF4F}" type="presParOf" srcId="{5A15DD3B-1685-4C21-8AA5-5E05E9F3E4D6}" destId="{64552089-CA8A-423C-83AC-F700F4EB3B49}" srcOrd="1" destOrd="0" presId="urn:microsoft.com/office/officeart/2005/8/layout/hierarchy1"/>
    <dgm:cxn modelId="{B250CFC6-2243-4484-9B8D-481FD603AE8F}" type="presParOf" srcId="{00A3269C-EC64-4EF9-BBA0-A9EEECC56EC9}" destId="{47857B64-9C25-46DB-8ABB-DCC88875ECAA}" srcOrd="2" destOrd="0" presId="urn:microsoft.com/office/officeart/2005/8/layout/hierarchy1"/>
    <dgm:cxn modelId="{9F873EFE-3FBD-4DC4-9806-728C846F81A7}" type="presParOf" srcId="{00A3269C-EC64-4EF9-BBA0-A9EEECC56EC9}" destId="{C424C45D-49BC-46B1-B51B-8FF4EE5F5DE2}" srcOrd="3" destOrd="0" presId="urn:microsoft.com/office/officeart/2005/8/layout/hierarchy1"/>
    <dgm:cxn modelId="{51E85633-0399-4F5C-AC55-8DD5BCCB24A7}" type="presParOf" srcId="{C424C45D-49BC-46B1-B51B-8FF4EE5F5DE2}" destId="{8795464F-8C37-4BB5-ADD7-0F070D6331A0}" srcOrd="0" destOrd="0" presId="urn:microsoft.com/office/officeart/2005/8/layout/hierarchy1"/>
    <dgm:cxn modelId="{8557CA8C-85E3-4D05-844D-99921881B3D0}" type="presParOf" srcId="{8795464F-8C37-4BB5-ADD7-0F070D6331A0}" destId="{6E2C7DB9-2B83-4479-BC7A-A2D131C964CD}" srcOrd="0" destOrd="0" presId="urn:microsoft.com/office/officeart/2005/8/layout/hierarchy1"/>
    <dgm:cxn modelId="{6649DFE7-53FD-48D6-8B4C-217D35778B37}" type="presParOf" srcId="{8795464F-8C37-4BB5-ADD7-0F070D6331A0}" destId="{44262AF7-28D5-459E-B5BF-99BC3EFFCCC9}" srcOrd="1" destOrd="0" presId="urn:microsoft.com/office/officeart/2005/8/layout/hierarchy1"/>
    <dgm:cxn modelId="{512356F6-11E2-4C66-8B55-628401F23C30}" type="presParOf" srcId="{C424C45D-49BC-46B1-B51B-8FF4EE5F5DE2}" destId="{E5FE84F6-97E6-450B-BB15-4E3DC91EC3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FDEEAE-38D2-4CD0-B64D-C371FB58D6EA}">
      <dsp:nvSpPr>
        <dsp:cNvPr id="0" name=""/>
        <dsp:cNvSpPr/>
      </dsp:nvSpPr>
      <dsp:spPr>
        <a:xfrm>
          <a:off x="6007597" y="3198487"/>
          <a:ext cx="785689" cy="373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813"/>
              </a:lnTo>
              <a:lnTo>
                <a:pt x="785689" y="254813"/>
              </a:lnTo>
              <a:lnTo>
                <a:pt x="785689" y="373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AC2BB-842D-4BF6-B8FE-CE06F86B6DBB}">
      <dsp:nvSpPr>
        <dsp:cNvPr id="0" name=""/>
        <dsp:cNvSpPr/>
      </dsp:nvSpPr>
      <dsp:spPr>
        <a:xfrm>
          <a:off x="5221908" y="3198487"/>
          <a:ext cx="785689" cy="373916"/>
        </a:xfrm>
        <a:custGeom>
          <a:avLst/>
          <a:gdLst/>
          <a:ahLst/>
          <a:cxnLst/>
          <a:rect l="0" t="0" r="0" b="0"/>
          <a:pathLst>
            <a:path>
              <a:moveTo>
                <a:pt x="785689" y="0"/>
              </a:moveTo>
              <a:lnTo>
                <a:pt x="785689" y="254813"/>
              </a:lnTo>
              <a:lnTo>
                <a:pt x="0" y="254813"/>
              </a:lnTo>
              <a:lnTo>
                <a:pt x="0" y="373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F359F-3D54-42D0-B778-E55E485DC468}">
      <dsp:nvSpPr>
        <dsp:cNvPr id="0" name=""/>
        <dsp:cNvSpPr/>
      </dsp:nvSpPr>
      <dsp:spPr>
        <a:xfrm>
          <a:off x="5221908" y="2008168"/>
          <a:ext cx="785689" cy="373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813"/>
              </a:lnTo>
              <a:lnTo>
                <a:pt x="785689" y="254813"/>
              </a:lnTo>
              <a:lnTo>
                <a:pt x="785689" y="373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5EB110-9ED4-4896-ABDA-7AEBB8A6538F}">
      <dsp:nvSpPr>
        <dsp:cNvPr id="0" name=""/>
        <dsp:cNvSpPr/>
      </dsp:nvSpPr>
      <dsp:spPr>
        <a:xfrm>
          <a:off x="4436218" y="2008168"/>
          <a:ext cx="785689" cy="373916"/>
        </a:xfrm>
        <a:custGeom>
          <a:avLst/>
          <a:gdLst/>
          <a:ahLst/>
          <a:cxnLst/>
          <a:rect l="0" t="0" r="0" b="0"/>
          <a:pathLst>
            <a:path>
              <a:moveTo>
                <a:pt x="785689" y="0"/>
              </a:moveTo>
              <a:lnTo>
                <a:pt x="785689" y="254813"/>
              </a:lnTo>
              <a:lnTo>
                <a:pt x="0" y="254813"/>
              </a:lnTo>
              <a:lnTo>
                <a:pt x="0" y="373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B4F84-F51A-4F39-BA47-B859A51508FC}">
      <dsp:nvSpPr>
        <dsp:cNvPr id="0" name=""/>
        <dsp:cNvSpPr/>
      </dsp:nvSpPr>
      <dsp:spPr>
        <a:xfrm>
          <a:off x="3650528" y="817848"/>
          <a:ext cx="1571379" cy="373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813"/>
              </a:lnTo>
              <a:lnTo>
                <a:pt x="1571379" y="254813"/>
              </a:lnTo>
              <a:lnTo>
                <a:pt x="1571379" y="3739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DF7AC-9096-49FD-86E7-E7CCDD1D722C}">
      <dsp:nvSpPr>
        <dsp:cNvPr id="0" name=""/>
        <dsp:cNvSpPr/>
      </dsp:nvSpPr>
      <dsp:spPr>
        <a:xfrm>
          <a:off x="2079149" y="2008168"/>
          <a:ext cx="785689" cy="373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813"/>
              </a:lnTo>
              <a:lnTo>
                <a:pt x="785689" y="254813"/>
              </a:lnTo>
              <a:lnTo>
                <a:pt x="785689" y="373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9EB26-E8E0-4A36-A24B-6261356D7D63}">
      <dsp:nvSpPr>
        <dsp:cNvPr id="0" name=""/>
        <dsp:cNvSpPr/>
      </dsp:nvSpPr>
      <dsp:spPr>
        <a:xfrm>
          <a:off x="1293459" y="2008168"/>
          <a:ext cx="785689" cy="373916"/>
        </a:xfrm>
        <a:custGeom>
          <a:avLst/>
          <a:gdLst/>
          <a:ahLst/>
          <a:cxnLst/>
          <a:rect l="0" t="0" r="0" b="0"/>
          <a:pathLst>
            <a:path>
              <a:moveTo>
                <a:pt x="785689" y="0"/>
              </a:moveTo>
              <a:lnTo>
                <a:pt x="785689" y="254813"/>
              </a:lnTo>
              <a:lnTo>
                <a:pt x="0" y="254813"/>
              </a:lnTo>
              <a:lnTo>
                <a:pt x="0" y="373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CC369-F068-490B-91A4-A2620435825D}">
      <dsp:nvSpPr>
        <dsp:cNvPr id="0" name=""/>
        <dsp:cNvSpPr/>
      </dsp:nvSpPr>
      <dsp:spPr>
        <a:xfrm>
          <a:off x="2079149" y="817848"/>
          <a:ext cx="1571379" cy="373916"/>
        </a:xfrm>
        <a:custGeom>
          <a:avLst/>
          <a:gdLst/>
          <a:ahLst/>
          <a:cxnLst/>
          <a:rect l="0" t="0" r="0" b="0"/>
          <a:pathLst>
            <a:path>
              <a:moveTo>
                <a:pt x="1571379" y="0"/>
              </a:moveTo>
              <a:lnTo>
                <a:pt x="1571379" y="254813"/>
              </a:lnTo>
              <a:lnTo>
                <a:pt x="0" y="254813"/>
              </a:lnTo>
              <a:lnTo>
                <a:pt x="0" y="3739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0D582-032A-4B49-B9F5-B864D02F025E}">
      <dsp:nvSpPr>
        <dsp:cNvPr id="0" name=""/>
        <dsp:cNvSpPr/>
      </dsp:nvSpPr>
      <dsp:spPr>
        <a:xfrm>
          <a:off x="3007691" y="1445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E58BEA-4ECC-4A2E-8B22-F76EEF8BBE87}">
      <dsp:nvSpPr>
        <dsp:cNvPr id="0" name=""/>
        <dsp:cNvSpPr/>
      </dsp:nvSpPr>
      <dsp:spPr>
        <a:xfrm>
          <a:off x="3150544" y="137155"/>
          <a:ext cx="1285674" cy="816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&gt;3</a:t>
          </a:r>
          <a:endParaRPr lang="en-US" sz="3500" kern="1200" dirty="0"/>
        </a:p>
      </dsp:txBody>
      <dsp:txXfrm>
        <a:off x="3150544" y="137155"/>
        <a:ext cx="1285674" cy="816403"/>
      </dsp:txXfrm>
    </dsp:sp>
    <dsp:sp modelId="{4B43E4A5-C23B-4A1E-AA41-6E20EA3F3943}">
      <dsp:nvSpPr>
        <dsp:cNvPr id="0" name=""/>
        <dsp:cNvSpPr/>
      </dsp:nvSpPr>
      <dsp:spPr>
        <a:xfrm>
          <a:off x="1436312" y="119176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B00DEB-720B-473B-997C-2E44B9DA5589}">
      <dsp:nvSpPr>
        <dsp:cNvPr id="0" name=""/>
        <dsp:cNvSpPr/>
      </dsp:nvSpPr>
      <dsp:spPr>
        <a:xfrm>
          <a:off x="1579165" y="1327475"/>
          <a:ext cx="1285674" cy="816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&gt;4</a:t>
          </a:r>
          <a:endParaRPr lang="en-US" sz="3500" kern="1200" dirty="0"/>
        </a:p>
      </dsp:txBody>
      <dsp:txXfrm>
        <a:off x="1579165" y="1327475"/>
        <a:ext cx="1285674" cy="816403"/>
      </dsp:txXfrm>
    </dsp:sp>
    <dsp:sp modelId="{BA5C1A02-DDB9-4163-91DE-050D15D88A1B}">
      <dsp:nvSpPr>
        <dsp:cNvPr id="0" name=""/>
        <dsp:cNvSpPr/>
      </dsp:nvSpPr>
      <dsp:spPr>
        <a:xfrm>
          <a:off x="650622" y="238208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1C168B-7CB5-4511-BB7B-01424BC8D43F}">
      <dsp:nvSpPr>
        <dsp:cNvPr id="0" name=""/>
        <dsp:cNvSpPr/>
      </dsp:nvSpPr>
      <dsp:spPr>
        <a:xfrm>
          <a:off x="793475" y="2517794"/>
          <a:ext cx="1285674" cy="816403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5</a:t>
          </a:r>
          <a:endParaRPr lang="en-US" sz="3500" kern="1200" dirty="0"/>
        </a:p>
      </dsp:txBody>
      <dsp:txXfrm>
        <a:off x="793475" y="2517794"/>
        <a:ext cx="1285674" cy="816403"/>
      </dsp:txXfrm>
    </dsp:sp>
    <dsp:sp modelId="{E4BBDBF9-8BED-42A9-98FA-3B3427DE2D1F}">
      <dsp:nvSpPr>
        <dsp:cNvPr id="0" name=""/>
        <dsp:cNvSpPr/>
      </dsp:nvSpPr>
      <dsp:spPr>
        <a:xfrm>
          <a:off x="2222002" y="238208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6F9B4-B8FC-4F26-AF48-06BFE1CD872D}">
      <dsp:nvSpPr>
        <dsp:cNvPr id="0" name=""/>
        <dsp:cNvSpPr/>
      </dsp:nvSpPr>
      <dsp:spPr>
        <a:xfrm>
          <a:off x="2364854" y="2517794"/>
          <a:ext cx="1285674" cy="816403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4</a:t>
          </a:r>
          <a:endParaRPr lang="en-US" sz="3500" kern="1200" dirty="0"/>
        </a:p>
      </dsp:txBody>
      <dsp:txXfrm>
        <a:off x="2364854" y="2517794"/>
        <a:ext cx="1285674" cy="816403"/>
      </dsp:txXfrm>
    </dsp:sp>
    <dsp:sp modelId="{B19FEC8E-4030-4339-BC27-96549C9D4A61}">
      <dsp:nvSpPr>
        <dsp:cNvPr id="0" name=""/>
        <dsp:cNvSpPr/>
      </dsp:nvSpPr>
      <dsp:spPr>
        <a:xfrm>
          <a:off x="4579071" y="119176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EAD6FB-4556-40A6-AB13-98B357E3EE8D}">
      <dsp:nvSpPr>
        <dsp:cNvPr id="0" name=""/>
        <dsp:cNvSpPr/>
      </dsp:nvSpPr>
      <dsp:spPr>
        <a:xfrm>
          <a:off x="4721923" y="1327475"/>
          <a:ext cx="1285674" cy="816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&gt;2</a:t>
          </a:r>
          <a:endParaRPr lang="en-US" sz="3500" kern="1200" dirty="0"/>
        </a:p>
      </dsp:txBody>
      <dsp:txXfrm>
        <a:off x="4721923" y="1327475"/>
        <a:ext cx="1285674" cy="816403"/>
      </dsp:txXfrm>
    </dsp:sp>
    <dsp:sp modelId="{5006F7F6-BED2-4E75-9216-4FB81E9003A8}">
      <dsp:nvSpPr>
        <dsp:cNvPr id="0" name=""/>
        <dsp:cNvSpPr/>
      </dsp:nvSpPr>
      <dsp:spPr>
        <a:xfrm>
          <a:off x="3793381" y="238208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93B6F-6B9A-43E7-BCC7-0C9D917D7C36}">
      <dsp:nvSpPr>
        <dsp:cNvPr id="0" name=""/>
        <dsp:cNvSpPr/>
      </dsp:nvSpPr>
      <dsp:spPr>
        <a:xfrm>
          <a:off x="3936234" y="2517794"/>
          <a:ext cx="1285674" cy="816403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3</a:t>
          </a:r>
          <a:endParaRPr lang="en-US" sz="3500" kern="1200" dirty="0"/>
        </a:p>
      </dsp:txBody>
      <dsp:txXfrm>
        <a:off x="3936234" y="2517794"/>
        <a:ext cx="1285674" cy="816403"/>
      </dsp:txXfrm>
    </dsp:sp>
    <dsp:sp modelId="{20E11D7B-3829-4B7D-8A1F-8E25CB77E60F}">
      <dsp:nvSpPr>
        <dsp:cNvPr id="0" name=""/>
        <dsp:cNvSpPr/>
      </dsp:nvSpPr>
      <dsp:spPr>
        <a:xfrm>
          <a:off x="5364760" y="238208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9C95A4-17E5-4FB7-83B0-9C1D5E05CB0B}">
      <dsp:nvSpPr>
        <dsp:cNvPr id="0" name=""/>
        <dsp:cNvSpPr/>
      </dsp:nvSpPr>
      <dsp:spPr>
        <a:xfrm>
          <a:off x="5507613" y="2517794"/>
          <a:ext cx="1285674" cy="816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&gt;1</a:t>
          </a:r>
          <a:endParaRPr lang="en-US" sz="3500" kern="1200" dirty="0"/>
        </a:p>
      </dsp:txBody>
      <dsp:txXfrm>
        <a:off x="5507613" y="2517794"/>
        <a:ext cx="1285674" cy="816403"/>
      </dsp:txXfrm>
    </dsp:sp>
    <dsp:sp modelId="{3899FA48-094B-42E3-A39E-E21D93D3E5A4}">
      <dsp:nvSpPr>
        <dsp:cNvPr id="0" name=""/>
        <dsp:cNvSpPr/>
      </dsp:nvSpPr>
      <dsp:spPr>
        <a:xfrm>
          <a:off x="4579071" y="357240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204BA8-ECCE-4E1F-AAE4-FE10DDE68F6B}">
      <dsp:nvSpPr>
        <dsp:cNvPr id="0" name=""/>
        <dsp:cNvSpPr/>
      </dsp:nvSpPr>
      <dsp:spPr>
        <a:xfrm>
          <a:off x="4721923" y="3708114"/>
          <a:ext cx="1285674" cy="816403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2</a:t>
          </a:r>
          <a:endParaRPr lang="en-US" sz="3500" kern="1200" dirty="0"/>
        </a:p>
      </dsp:txBody>
      <dsp:txXfrm>
        <a:off x="4721923" y="3708114"/>
        <a:ext cx="1285674" cy="816403"/>
      </dsp:txXfrm>
    </dsp:sp>
    <dsp:sp modelId="{34D5EED0-14B9-4956-85AE-8E21AB051984}">
      <dsp:nvSpPr>
        <dsp:cNvPr id="0" name=""/>
        <dsp:cNvSpPr/>
      </dsp:nvSpPr>
      <dsp:spPr>
        <a:xfrm>
          <a:off x="6150450" y="357240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756A36-7B5E-4EEB-A574-0F4B80B50FBF}">
      <dsp:nvSpPr>
        <dsp:cNvPr id="0" name=""/>
        <dsp:cNvSpPr/>
      </dsp:nvSpPr>
      <dsp:spPr>
        <a:xfrm>
          <a:off x="6293303" y="3708114"/>
          <a:ext cx="1285674" cy="816403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1</a:t>
          </a:r>
          <a:endParaRPr lang="en-US" sz="3500" kern="1200" dirty="0"/>
        </a:p>
      </dsp:txBody>
      <dsp:txXfrm>
        <a:off x="6293303" y="3708114"/>
        <a:ext cx="1285674" cy="81640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857B64-9C25-46DB-8ABB-DCC88875ECAA}">
      <dsp:nvSpPr>
        <dsp:cNvPr id="0" name=""/>
        <dsp:cNvSpPr/>
      </dsp:nvSpPr>
      <dsp:spPr>
        <a:xfrm>
          <a:off x="6123176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5EB110-9ED4-4896-ABDA-7AEBB8A6538F}">
      <dsp:nvSpPr>
        <dsp:cNvPr id="0" name=""/>
        <dsp:cNvSpPr/>
      </dsp:nvSpPr>
      <dsp:spPr>
        <a:xfrm>
          <a:off x="5071169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B4F84-F51A-4F39-BA47-B859A51508FC}">
      <dsp:nvSpPr>
        <dsp:cNvPr id="0" name=""/>
        <dsp:cNvSpPr/>
      </dsp:nvSpPr>
      <dsp:spPr>
        <a:xfrm>
          <a:off x="4019163" y="1124901"/>
          <a:ext cx="2104012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2104012" y="341184"/>
              </a:lnTo>
              <a:lnTo>
                <a:pt x="2104012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DF7AC-9096-49FD-86E7-E7CCDD1D722C}">
      <dsp:nvSpPr>
        <dsp:cNvPr id="0" name=""/>
        <dsp:cNvSpPr/>
      </dsp:nvSpPr>
      <dsp:spPr>
        <a:xfrm>
          <a:off x="1915150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9EB26-E8E0-4A36-A24B-6261356D7D63}">
      <dsp:nvSpPr>
        <dsp:cNvPr id="0" name=""/>
        <dsp:cNvSpPr/>
      </dsp:nvSpPr>
      <dsp:spPr>
        <a:xfrm>
          <a:off x="863143" y="2718691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CC369-F068-490B-91A4-A2620435825D}">
      <dsp:nvSpPr>
        <dsp:cNvPr id="0" name=""/>
        <dsp:cNvSpPr/>
      </dsp:nvSpPr>
      <dsp:spPr>
        <a:xfrm>
          <a:off x="1915150" y="1124901"/>
          <a:ext cx="2104012" cy="500659"/>
        </a:xfrm>
        <a:custGeom>
          <a:avLst/>
          <a:gdLst/>
          <a:ahLst/>
          <a:cxnLst/>
          <a:rect l="0" t="0" r="0" b="0"/>
          <a:pathLst>
            <a:path>
              <a:moveTo>
                <a:pt x="2104012" y="0"/>
              </a:moveTo>
              <a:lnTo>
                <a:pt x="2104012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0D582-032A-4B49-B9F5-B864D02F025E}">
      <dsp:nvSpPr>
        <dsp:cNvPr id="0" name=""/>
        <dsp:cNvSpPr/>
      </dsp:nvSpPr>
      <dsp:spPr>
        <a:xfrm>
          <a:off x="3158430" y="3177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E58BEA-4ECC-4A2E-8B22-F76EEF8BBE87}">
      <dsp:nvSpPr>
        <dsp:cNvPr id="0" name=""/>
        <dsp:cNvSpPr/>
      </dsp:nvSpPr>
      <dsp:spPr>
        <a:xfrm>
          <a:off x="3349704" y="21348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a&lt;b</a:t>
          </a:r>
          <a:endParaRPr lang="en-US" sz="4700" kern="1200" dirty="0"/>
        </a:p>
      </dsp:txBody>
      <dsp:txXfrm>
        <a:off x="3349704" y="213481"/>
        <a:ext cx="1721465" cy="1093130"/>
      </dsp:txXfrm>
    </dsp:sp>
    <dsp:sp modelId="{4B43E4A5-C23B-4A1E-AA41-6E20EA3F3943}">
      <dsp:nvSpPr>
        <dsp:cNvPr id="0" name=""/>
        <dsp:cNvSpPr/>
      </dsp:nvSpPr>
      <dsp:spPr>
        <a:xfrm>
          <a:off x="1054417" y="162556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B00DEB-720B-473B-997C-2E44B9DA5589}">
      <dsp:nvSpPr>
        <dsp:cNvPr id="0" name=""/>
        <dsp:cNvSpPr/>
      </dsp:nvSpPr>
      <dsp:spPr>
        <a:xfrm>
          <a:off x="1245691" y="18072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a&lt;c</a:t>
          </a:r>
          <a:endParaRPr lang="en-US" sz="4700" kern="1200" dirty="0"/>
        </a:p>
      </dsp:txBody>
      <dsp:txXfrm>
        <a:off x="1245691" y="1807271"/>
        <a:ext cx="1721465" cy="1093130"/>
      </dsp:txXfrm>
    </dsp:sp>
    <dsp:sp modelId="{BA5C1A02-DDB9-4163-91DE-050D15D88A1B}">
      <dsp:nvSpPr>
        <dsp:cNvPr id="0" name=""/>
        <dsp:cNvSpPr/>
      </dsp:nvSpPr>
      <dsp:spPr>
        <a:xfrm>
          <a:off x="2411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1C168B-7CB5-4511-BB7B-01424BC8D43F}">
      <dsp:nvSpPr>
        <dsp:cNvPr id="0" name=""/>
        <dsp:cNvSpPr/>
      </dsp:nvSpPr>
      <dsp:spPr>
        <a:xfrm>
          <a:off x="193684" y="3401061"/>
          <a:ext cx="1721465" cy="1093130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a</a:t>
          </a:r>
          <a:endParaRPr lang="en-US" sz="4700" kern="1200" dirty="0"/>
        </a:p>
      </dsp:txBody>
      <dsp:txXfrm>
        <a:off x="193684" y="3401061"/>
        <a:ext cx="1721465" cy="1093130"/>
      </dsp:txXfrm>
    </dsp:sp>
    <dsp:sp modelId="{E4BBDBF9-8BED-42A9-98FA-3B3427DE2D1F}">
      <dsp:nvSpPr>
        <dsp:cNvPr id="0" name=""/>
        <dsp:cNvSpPr/>
      </dsp:nvSpPr>
      <dsp:spPr>
        <a:xfrm>
          <a:off x="2106423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6F9B4-B8FC-4F26-AF48-06BFE1CD872D}">
      <dsp:nvSpPr>
        <dsp:cNvPr id="0" name=""/>
        <dsp:cNvSpPr/>
      </dsp:nvSpPr>
      <dsp:spPr>
        <a:xfrm>
          <a:off x="2297697" y="3401061"/>
          <a:ext cx="1721465" cy="1093130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c</a:t>
          </a:r>
          <a:endParaRPr lang="en-US" sz="4700" kern="1200" dirty="0"/>
        </a:p>
      </dsp:txBody>
      <dsp:txXfrm>
        <a:off x="2297697" y="3401061"/>
        <a:ext cx="1721465" cy="1093130"/>
      </dsp:txXfrm>
    </dsp:sp>
    <dsp:sp modelId="{B19FEC8E-4030-4339-BC27-96549C9D4A61}">
      <dsp:nvSpPr>
        <dsp:cNvPr id="0" name=""/>
        <dsp:cNvSpPr/>
      </dsp:nvSpPr>
      <dsp:spPr>
        <a:xfrm>
          <a:off x="5262443" y="162556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EAD6FB-4556-40A6-AB13-98B357E3EE8D}">
      <dsp:nvSpPr>
        <dsp:cNvPr id="0" name=""/>
        <dsp:cNvSpPr/>
      </dsp:nvSpPr>
      <dsp:spPr>
        <a:xfrm>
          <a:off x="5453717" y="1807271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b&lt;c</a:t>
          </a:r>
          <a:endParaRPr lang="en-US" sz="4700" kern="1200" dirty="0"/>
        </a:p>
      </dsp:txBody>
      <dsp:txXfrm>
        <a:off x="5453717" y="1807271"/>
        <a:ext cx="1721465" cy="1093130"/>
      </dsp:txXfrm>
    </dsp:sp>
    <dsp:sp modelId="{5006F7F6-BED2-4E75-9216-4FB81E9003A8}">
      <dsp:nvSpPr>
        <dsp:cNvPr id="0" name=""/>
        <dsp:cNvSpPr/>
      </dsp:nvSpPr>
      <dsp:spPr>
        <a:xfrm>
          <a:off x="4210436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93B6F-6B9A-43E7-BCC7-0C9D917D7C36}">
      <dsp:nvSpPr>
        <dsp:cNvPr id="0" name=""/>
        <dsp:cNvSpPr/>
      </dsp:nvSpPr>
      <dsp:spPr>
        <a:xfrm>
          <a:off x="4401710" y="3401061"/>
          <a:ext cx="1721465" cy="1093130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b</a:t>
          </a:r>
          <a:endParaRPr lang="en-US" sz="4700" kern="1200" dirty="0"/>
        </a:p>
      </dsp:txBody>
      <dsp:txXfrm>
        <a:off x="4401710" y="3401061"/>
        <a:ext cx="1721465" cy="1093130"/>
      </dsp:txXfrm>
    </dsp:sp>
    <dsp:sp modelId="{6E2C7DB9-2B83-4479-BC7A-A2D131C964CD}">
      <dsp:nvSpPr>
        <dsp:cNvPr id="0" name=""/>
        <dsp:cNvSpPr/>
      </dsp:nvSpPr>
      <dsp:spPr>
        <a:xfrm>
          <a:off x="6314449" y="3219351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62AF7-28D5-459E-B5BF-99BC3EFFCCC9}">
      <dsp:nvSpPr>
        <dsp:cNvPr id="0" name=""/>
        <dsp:cNvSpPr/>
      </dsp:nvSpPr>
      <dsp:spPr>
        <a:xfrm>
          <a:off x="6505723" y="3401061"/>
          <a:ext cx="1721465" cy="1093130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c</a:t>
          </a:r>
          <a:endParaRPr lang="en-US" sz="4700" kern="1200" dirty="0"/>
        </a:p>
      </dsp:txBody>
      <dsp:txXfrm>
        <a:off x="6505723" y="3401061"/>
        <a:ext cx="1721465" cy="1093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0840-031A-4A01-80D1-301D2B8BC6AA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F0840-031A-4A01-80D1-301D2B8BC6AA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195A6-D573-40A2-A8CF-C9118BC31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Find out if a number,  Numb, is divisible by another number, Div.</a:t>
            </a:r>
          </a:p>
          <a:p>
            <a:r>
              <a:rPr lang="en-US" dirty="0" smtClean="0"/>
              <a:t>Is 432 divisible by 3?</a:t>
            </a:r>
          </a:p>
          <a:p>
            <a:r>
              <a:rPr lang="en-US" dirty="0" smtClean="0"/>
              <a:t>Is 432 divisible by 4?</a:t>
            </a:r>
          </a:p>
          <a:p>
            <a:endParaRPr lang="en-US" dirty="0" smtClean="0"/>
          </a:p>
          <a:p>
            <a:r>
              <a:rPr lang="en-US" dirty="0" smtClean="0"/>
              <a:t>432 / 3 = ?</a:t>
            </a:r>
          </a:p>
          <a:p>
            <a:r>
              <a:rPr lang="en-US" dirty="0" smtClean="0"/>
              <a:t>432 / 4 = ?</a:t>
            </a:r>
          </a:p>
          <a:p>
            <a:r>
              <a:rPr lang="en-US" dirty="0" smtClean="0"/>
              <a:t>432 % 3 = ?</a:t>
            </a:r>
          </a:p>
          <a:p>
            <a:r>
              <a:rPr lang="en-US" dirty="0" smtClean="0"/>
              <a:t>432 % 4 = 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Divisibility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1628800"/>
            <a:ext cx="70567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 err="1"/>
              <a:t>int</a:t>
            </a:r>
            <a:r>
              <a:rPr lang="en-US" dirty="0"/>
              <a:t> main(void) {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num, div;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printf</a:t>
            </a:r>
            <a:r>
              <a:rPr lang="en-US" dirty="0"/>
              <a:t>("Please enter a number and a divider: ");</a:t>
            </a:r>
          </a:p>
          <a:p>
            <a:pPr lvl="1"/>
            <a:r>
              <a:rPr lang="en-US" dirty="0" err="1"/>
              <a:t>scanf</a:t>
            </a:r>
            <a:r>
              <a:rPr lang="en-US" dirty="0"/>
              <a:t>("%</a:t>
            </a:r>
            <a:r>
              <a:rPr lang="en-US" dirty="0" err="1"/>
              <a:t>d%d</a:t>
            </a:r>
            <a:r>
              <a:rPr lang="en-US" dirty="0"/>
              <a:t>", &amp;num, &amp;div);</a:t>
            </a:r>
          </a:p>
          <a:p>
            <a:pPr lvl="1"/>
            <a:endParaRPr lang="en-US" dirty="0"/>
          </a:p>
          <a:p>
            <a:pPr lvl="1">
              <a:tabLst>
                <a:tab pos="2420938" algn="l"/>
              </a:tabLst>
            </a:pPr>
            <a:r>
              <a:rPr lang="en-US" dirty="0"/>
              <a:t>if(</a:t>
            </a:r>
            <a:r>
              <a:rPr lang="en-US" dirty="0" err="1"/>
              <a:t>num%div</a:t>
            </a:r>
            <a:r>
              <a:rPr lang="en-US" dirty="0"/>
              <a:t> == 0) </a:t>
            </a:r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/>
              <a:t>("%d is divisible by %d\n", num, div);</a:t>
            </a:r>
          </a:p>
          <a:p>
            <a:pPr lvl="1">
              <a:tabLst>
                <a:tab pos="2420938" algn="l"/>
              </a:tabLst>
            </a:pPr>
            <a:r>
              <a:rPr lang="en-US" dirty="0"/>
              <a:t>else </a:t>
            </a:r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/>
              <a:t>("%d is not divisible by %d\n", num, div);</a:t>
            </a:r>
          </a:p>
          <a:p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return(0);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 a number between 1 and 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22048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4,5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22048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1,2,3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588224" y="32849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1,2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20D582-032A-4B49-B9F5-B864D02F02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D720D582-032A-4B49-B9F5-B864D02F02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E58BEA-4ECC-4A2E-8B22-F76EEF8BB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BDE58BEA-4ECC-4A2E-8B22-F76EEF8BBE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3CC369-F068-490B-91A4-A26204358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353CC369-F068-490B-91A4-A262043582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43E4A5-C23B-4A1E-AA41-6E20EA3F39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4B43E4A5-C23B-4A1E-AA41-6E20EA3F39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B00DEB-720B-473B-997C-2E44B9DA55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55B00DEB-720B-473B-997C-2E44B9DA55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09EB26-E8E0-4A36-A24B-6261356D7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graphicEl>
                                              <a:dgm id="{9F09EB26-E8E0-4A36-A24B-6261356D7D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5C1A02-DDB9-4163-91DE-050D15D88A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BA5C1A02-DDB9-4163-91DE-050D15D88A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1C168B-7CB5-4511-BB7B-01424BC8D4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221C168B-7CB5-4511-BB7B-01424BC8D4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BDF7AC-9096-49FD-86E7-E7CCDD1D72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graphicEl>
                                              <a:dgm id="{6DBDF7AC-9096-49FD-86E7-E7CCDD1D72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BBDBF9-8BED-42A9-98FA-3B3427DE2D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E4BBDBF9-8BED-42A9-98FA-3B3427DE2D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96F9B4-B8FC-4F26-AF48-06BFE1CD87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E996F9B4-B8FC-4F26-AF48-06BFE1CD87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FB4F84-F51A-4F39-BA47-B859A51508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">
                                            <p:graphicEl>
                                              <a:dgm id="{6AFB4F84-F51A-4F39-BA47-B859A51508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9FEC8E-4030-4339-BC27-96549C9D4A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graphicEl>
                                              <a:dgm id="{B19FEC8E-4030-4339-BC27-96549C9D4A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EAD6FB-4556-40A6-AB13-98B357E3E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graphicEl>
                                              <a:dgm id="{F3EAD6FB-4556-40A6-AB13-98B357E3EE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5EB110-9ED4-4896-ABDA-7AEBB8A65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graphicEl>
                                              <a:dgm id="{3D5EB110-9ED4-4896-ABDA-7AEBB8A65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06F7F6-BED2-4E75-9216-4FB81E9003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graphicEl>
                                              <a:dgm id="{5006F7F6-BED2-4E75-9216-4FB81E9003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E93B6F-6B9A-43E7-BCC7-0C9D917D7C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graphicEl>
                                              <a:dgm id="{15E93B6F-6B9A-43E7-BCC7-0C9D917D7C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0F359F-3D54-42D0-B778-E55E485DC4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">
                                            <p:graphicEl>
                                              <a:dgm id="{560F359F-3D54-42D0-B778-E55E485DC4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E11D7B-3829-4B7D-8A1F-8E25CB77E6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4">
                                            <p:graphicEl>
                                              <a:dgm id="{20E11D7B-3829-4B7D-8A1F-8E25CB77E6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9C95A4-17E5-4FB7-83B0-9C1D5E05CB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4">
                                            <p:graphicEl>
                                              <a:dgm id="{339C95A4-17E5-4FB7-83B0-9C1D5E05CB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9AC2BB-842D-4BF6-B8FE-CE06F86B6D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4">
                                            <p:graphicEl>
                                              <a:dgm id="{079AC2BB-842D-4BF6-B8FE-CE06F86B6D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99FA48-094B-42E3-A39E-E21D93D3E5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">
                                            <p:graphicEl>
                                              <a:dgm id="{3899FA48-094B-42E3-A39E-E21D93D3E5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204BA8-ECCE-4E1F-AAE4-FE10DDE68F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4">
                                            <p:graphicEl>
                                              <a:dgm id="{96204BA8-ECCE-4E1F-AAE4-FE10DDE68F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FDEEAE-38D2-4CD0-B64D-C371FB58D6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4">
                                            <p:graphicEl>
                                              <a:dgm id="{9FFDEEAE-38D2-4CD0-B64D-C371FB58D6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D5EED0-14B9-4956-85AE-8E21AB0519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">
                                            <p:graphicEl>
                                              <a:dgm id="{34D5EED0-14B9-4956-85AE-8E21AB0519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756A36-7B5E-4EEB-A574-0F4B80B50F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4">
                                            <p:graphicEl>
                                              <a:dgm id="{F0756A36-7B5E-4EEB-A574-0F4B80B50F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/>
      <p:bldP spid="6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 a number between 1 and 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410355"/>
            <a:ext cx="69847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#include &lt;</a:t>
            </a:r>
            <a:r>
              <a:rPr lang="en-US" sz="1100" dirty="0" err="1"/>
              <a:t>stdio.h</a:t>
            </a:r>
            <a:r>
              <a:rPr lang="en-US" sz="1100" dirty="0"/>
              <a:t>&gt;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 err="1"/>
              <a:t>int</a:t>
            </a:r>
            <a:r>
              <a:rPr lang="en-US" sz="1100" dirty="0"/>
              <a:t> main(void) {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</a:t>
            </a:r>
            <a:r>
              <a:rPr lang="en-US" sz="1100" dirty="0" err="1"/>
              <a:t>int</a:t>
            </a:r>
            <a:r>
              <a:rPr lang="en-US" sz="1100" dirty="0"/>
              <a:t> </a:t>
            </a:r>
            <a:r>
              <a:rPr lang="en-US" sz="1100" dirty="0" err="1"/>
              <a:t>answ</a:t>
            </a:r>
            <a:r>
              <a:rPr lang="en-US" sz="1100" dirty="0"/>
              <a:t>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</a:t>
            </a:r>
            <a:r>
              <a:rPr lang="en-US" sz="1100" dirty="0" err="1"/>
              <a:t>int</a:t>
            </a:r>
            <a:r>
              <a:rPr lang="en-US" sz="1100" dirty="0"/>
              <a:t> num;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 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</a:t>
            </a:r>
            <a:r>
              <a:rPr lang="en-US" sz="1100" dirty="0" err="1"/>
              <a:t>printf</a:t>
            </a:r>
            <a:r>
              <a:rPr lang="en-US" sz="1100" dirty="0"/>
              <a:t>("Please pick a number between 1-5\n");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</a:t>
            </a:r>
            <a:r>
              <a:rPr lang="en-US" sz="1100" dirty="0" err="1"/>
              <a:t>printf</a:t>
            </a:r>
            <a:r>
              <a:rPr lang="en-US" sz="1100" dirty="0"/>
              <a:t>("Is the number greater than 3 (1/0): ");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</a:t>
            </a:r>
            <a:r>
              <a:rPr lang="en-US" sz="1100" dirty="0" err="1"/>
              <a:t>scanf</a:t>
            </a:r>
            <a:r>
              <a:rPr lang="en-US" sz="1100" dirty="0"/>
              <a:t>("%d", &amp;</a:t>
            </a:r>
            <a:r>
              <a:rPr lang="en-US" sz="1100" dirty="0" err="1"/>
              <a:t>answ</a:t>
            </a:r>
            <a:r>
              <a:rPr lang="en-US" sz="1100" dirty="0"/>
              <a:t>);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 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if(</a:t>
            </a:r>
            <a:r>
              <a:rPr lang="en-US" sz="1100" dirty="0" err="1"/>
              <a:t>answ</a:t>
            </a:r>
            <a:r>
              <a:rPr lang="en-US" sz="1100" dirty="0"/>
              <a:t> == 1) {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 smtClean="0"/>
              <a:t>	</a:t>
            </a:r>
            <a:r>
              <a:rPr lang="en-US" sz="1100" dirty="0"/>
              <a:t>	</a:t>
            </a:r>
            <a:r>
              <a:rPr lang="en-US" sz="1100" dirty="0" err="1"/>
              <a:t>printf</a:t>
            </a:r>
            <a:r>
              <a:rPr lang="en-US" sz="1100" dirty="0"/>
              <a:t>("Is the number greater than 4 (1/0): ");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	</a:t>
            </a:r>
            <a:r>
              <a:rPr lang="en-US" sz="1100" dirty="0" err="1"/>
              <a:t>scanf</a:t>
            </a:r>
            <a:r>
              <a:rPr lang="en-US" sz="1100" dirty="0"/>
              <a:t>("%d", &amp;</a:t>
            </a:r>
            <a:r>
              <a:rPr lang="en-US" sz="1100" dirty="0" err="1"/>
              <a:t>answ</a:t>
            </a:r>
            <a:r>
              <a:rPr lang="en-US" sz="1100" dirty="0"/>
              <a:t>);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	if(</a:t>
            </a:r>
            <a:r>
              <a:rPr lang="en-US" sz="1100" dirty="0" err="1"/>
              <a:t>answ</a:t>
            </a:r>
            <a:r>
              <a:rPr lang="en-US" sz="1100" dirty="0"/>
              <a:t> == 1) </a:t>
            </a:r>
            <a:r>
              <a:rPr lang="en-US" sz="1100" dirty="0" smtClean="0"/>
              <a:t>	num=5</a:t>
            </a:r>
            <a:r>
              <a:rPr lang="en-US" sz="1100" dirty="0"/>
              <a:t>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	</a:t>
            </a:r>
            <a:r>
              <a:rPr lang="en-US" sz="1100" dirty="0" smtClean="0"/>
              <a:t>else</a:t>
            </a:r>
            <a:r>
              <a:rPr lang="en-US" sz="1100" dirty="0"/>
              <a:t>	</a:t>
            </a:r>
            <a:r>
              <a:rPr lang="en-US" sz="1100" dirty="0" smtClean="0"/>
              <a:t>		num=4</a:t>
            </a:r>
            <a:r>
              <a:rPr lang="en-US" sz="1100" dirty="0"/>
              <a:t>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}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else {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	</a:t>
            </a:r>
            <a:r>
              <a:rPr lang="en-US" sz="1100" dirty="0" err="1"/>
              <a:t>printf</a:t>
            </a:r>
            <a:r>
              <a:rPr lang="en-US" sz="1100" dirty="0"/>
              <a:t>("Is the number greater than 2 (1/0): ");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	</a:t>
            </a:r>
            <a:r>
              <a:rPr lang="en-US" sz="1100" dirty="0" err="1"/>
              <a:t>scanf</a:t>
            </a:r>
            <a:r>
              <a:rPr lang="en-US" sz="1100" dirty="0"/>
              <a:t>("%d", &amp;</a:t>
            </a:r>
            <a:r>
              <a:rPr lang="en-US" sz="1100" dirty="0" err="1"/>
              <a:t>answ</a:t>
            </a:r>
            <a:r>
              <a:rPr lang="en-US" sz="1100" dirty="0"/>
              <a:t>);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	if(</a:t>
            </a:r>
            <a:r>
              <a:rPr lang="en-US" sz="1100" dirty="0" err="1"/>
              <a:t>answ</a:t>
            </a:r>
            <a:r>
              <a:rPr lang="en-US" sz="1100" dirty="0"/>
              <a:t> == 1) </a:t>
            </a:r>
            <a:r>
              <a:rPr lang="en-US" sz="1100" dirty="0" smtClean="0"/>
              <a:t>	num=3</a:t>
            </a:r>
            <a:r>
              <a:rPr lang="en-US" sz="1100" dirty="0"/>
              <a:t>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	else {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		</a:t>
            </a:r>
            <a:r>
              <a:rPr lang="en-US" sz="1100" dirty="0" err="1"/>
              <a:t>printf</a:t>
            </a:r>
            <a:r>
              <a:rPr lang="en-US" sz="1100" dirty="0"/>
              <a:t>("Is the number greater than 1 (1/0): ");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		</a:t>
            </a:r>
            <a:r>
              <a:rPr lang="en-US" sz="1100" dirty="0" err="1"/>
              <a:t>scanf</a:t>
            </a:r>
            <a:r>
              <a:rPr lang="en-US" sz="1100" dirty="0"/>
              <a:t>("%d", &amp;</a:t>
            </a:r>
            <a:r>
              <a:rPr lang="en-US" sz="1100" dirty="0" err="1"/>
              <a:t>answ</a:t>
            </a:r>
            <a:r>
              <a:rPr lang="en-US" sz="1100" dirty="0"/>
              <a:t>);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		if(</a:t>
            </a:r>
            <a:r>
              <a:rPr lang="en-US" sz="1100" dirty="0" err="1"/>
              <a:t>answ</a:t>
            </a:r>
            <a:r>
              <a:rPr lang="en-US" sz="1100" dirty="0"/>
              <a:t> == </a:t>
            </a:r>
            <a:r>
              <a:rPr lang="en-US" sz="1100"/>
              <a:t>1</a:t>
            </a:r>
            <a:r>
              <a:rPr lang="en-US" sz="1100" smtClean="0"/>
              <a:t>)	 </a:t>
            </a:r>
            <a:r>
              <a:rPr lang="en-US" sz="1100" dirty="0"/>
              <a:t>num=2;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		else		  num=1;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	}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}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</a:t>
            </a:r>
            <a:r>
              <a:rPr lang="en-US" sz="1100" dirty="0" err="1"/>
              <a:t>printf</a:t>
            </a:r>
            <a:r>
              <a:rPr lang="en-US" sz="1100" dirty="0"/>
              <a:t>("The number you picked is %d\n", num);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 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/>
              <a:t>	return(0);</a:t>
            </a:r>
          </a:p>
          <a:p>
            <a:pPr>
              <a:tabLst>
                <a:tab pos="358775" algn="l"/>
                <a:tab pos="719138" algn="l"/>
                <a:tab pos="1077913" algn="l"/>
                <a:tab pos="1436688" algn="l"/>
                <a:tab pos="1795463" algn="l"/>
              </a:tabLst>
            </a:pPr>
            <a:r>
              <a:rPr lang="en-US" sz="1100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smallest of 3 numbers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71800" y="26369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a,c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68144" y="26369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b,c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20D582-032A-4B49-B9F5-B864D02F02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D720D582-032A-4B49-B9F5-B864D02F02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E58BEA-4ECC-4A2E-8B22-F76EEF8BB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BDE58BEA-4ECC-4A2E-8B22-F76EEF8BBE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3CC369-F068-490B-91A4-A26204358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353CC369-F068-490B-91A4-A262043582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43E4A5-C23B-4A1E-AA41-6E20EA3F39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4B43E4A5-C23B-4A1E-AA41-6E20EA3F39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B00DEB-720B-473B-997C-2E44B9DA55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55B00DEB-720B-473B-997C-2E44B9DA55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09EB26-E8E0-4A36-A24B-6261356D7D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graphicEl>
                                              <a:dgm id="{9F09EB26-E8E0-4A36-A24B-6261356D7D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5C1A02-DDB9-4163-91DE-050D15D88A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BA5C1A02-DDB9-4163-91DE-050D15D88A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1C168B-7CB5-4511-BB7B-01424BC8D4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221C168B-7CB5-4511-BB7B-01424BC8D4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BDF7AC-9096-49FD-86E7-E7CCDD1D72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graphicEl>
                                              <a:dgm id="{6DBDF7AC-9096-49FD-86E7-E7CCDD1D72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BBDBF9-8BED-42A9-98FA-3B3427DE2D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E4BBDBF9-8BED-42A9-98FA-3B3427DE2D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96F9B4-B8FC-4F26-AF48-06BFE1CD87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E996F9B4-B8FC-4F26-AF48-06BFE1CD87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FB4F84-F51A-4F39-BA47-B859A51508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">
                                            <p:graphicEl>
                                              <a:dgm id="{6AFB4F84-F51A-4F39-BA47-B859A51508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9FEC8E-4030-4339-BC27-96549C9D4A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graphicEl>
                                              <a:dgm id="{B19FEC8E-4030-4339-BC27-96549C9D4A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EAD6FB-4556-40A6-AB13-98B357E3E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graphicEl>
                                              <a:dgm id="{F3EAD6FB-4556-40A6-AB13-98B357E3EE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5EB110-9ED4-4896-ABDA-7AEBB8A65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graphicEl>
                                              <a:dgm id="{3D5EB110-9ED4-4896-ABDA-7AEBB8A65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06F7F6-BED2-4E75-9216-4FB81E9003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graphicEl>
                                              <a:dgm id="{5006F7F6-BED2-4E75-9216-4FB81E9003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E93B6F-6B9A-43E7-BCC7-0C9D917D7C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graphicEl>
                                              <a:dgm id="{15E93B6F-6B9A-43E7-BCC7-0C9D917D7C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857B64-9C25-46DB-8ABB-DCC88875EC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">
                                            <p:graphicEl>
                                              <a:dgm id="{47857B64-9C25-46DB-8ABB-DCC88875EC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2C7DB9-2B83-4479-BC7A-A2D131C964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">
                                            <p:graphicEl>
                                              <a:dgm id="{6E2C7DB9-2B83-4479-BC7A-A2D131C964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262AF7-28D5-459E-B5BF-99BC3EFFCC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>
                                            <p:graphicEl>
                                              <a:dgm id="{44262AF7-28D5-459E-B5BF-99BC3EFFCC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smallest of 3 numbers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410355"/>
            <a:ext cx="69847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#include &lt;</a:t>
            </a:r>
            <a:r>
              <a:rPr lang="en-US" sz="1200" dirty="0" err="1" smtClean="0"/>
              <a:t>stdio.h</a:t>
            </a:r>
            <a:r>
              <a:rPr lang="en-US" sz="1200" dirty="0" smtClean="0"/>
              <a:t>&gt;</a:t>
            </a:r>
          </a:p>
          <a:p>
            <a:r>
              <a:rPr lang="en-US" sz="1200" dirty="0" smtClean="0"/>
              <a:t> </a:t>
            </a:r>
          </a:p>
          <a:p>
            <a:r>
              <a:rPr lang="en-US" sz="1200" dirty="0" err="1" smtClean="0"/>
              <a:t>int</a:t>
            </a:r>
            <a:r>
              <a:rPr lang="en-US" sz="1200" dirty="0" smtClean="0"/>
              <a:t> main(void) {</a:t>
            </a:r>
          </a:p>
          <a:p>
            <a:r>
              <a:rPr lang="en-US" sz="1200" dirty="0" smtClean="0"/>
              <a:t>	</a:t>
            </a:r>
            <a:r>
              <a:rPr lang="en-US" sz="1200" dirty="0" err="1" smtClean="0"/>
              <a:t>int</a:t>
            </a:r>
            <a:r>
              <a:rPr lang="en-US" sz="1200" dirty="0" smtClean="0"/>
              <a:t>	a, b, c, min;</a:t>
            </a:r>
          </a:p>
          <a:p>
            <a:r>
              <a:rPr lang="en-US" sz="1200" dirty="0" smtClean="0"/>
              <a:t> </a:t>
            </a:r>
          </a:p>
          <a:p>
            <a:r>
              <a:rPr lang="en-US" sz="1200" dirty="0" smtClean="0"/>
              <a:t>	</a:t>
            </a:r>
            <a:r>
              <a:rPr lang="en-US" sz="1200" dirty="0" err="1" smtClean="0"/>
              <a:t>printf</a:t>
            </a:r>
            <a:r>
              <a:rPr lang="en-US" sz="1200" dirty="0" smtClean="0"/>
              <a:t>("Please enter three numbers:  ");</a:t>
            </a:r>
          </a:p>
          <a:p>
            <a:r>
              <a:rPr lang="en-US" sz="1200" dirty="0" smtClean="0"/>
              <a:t>	</a:t>
            </a:r>
            <a:r>
              <a:rPr lang="en-US" sz="1200" dirty="0" err="1" smtClean="0"/>
              <a:t>scanf</a:t>
            </a:r>
            <a:r>
              <a:rPr lang="en-US" sz="1200" dirty="0" smtClean="0"/>
              <a:t>("%</a:t>
            </a:r>
            <a:r>
              <a:rPr lang="en-US" sz="1200" dirty="0" err="1" smtClean="0"/>
              <a:t>d%d%d</a:t>
            </a:r>
            <a:r>
              <a:rPr lang="en-US" sz="1200" dirty="0" smtClean="0"/>
              <a:t>", &amp;a, &amp;b, &amp;c);</a:t>
            </a:r>
          </a:p>
          <a:p>
            <a:r>
              <a:rPr lang="en-US" sz="1200" dirty="0" smtClean="0"/>
              <a:t> </a:t>
            </a:r>
          </a:p>
          <a:p>
            <a:r>
              <a:rPr lang="en-US" sz="1200" dirty="0" smtClean="0"/>
              <a:t>	if(a&lt;b) {</a:t>
            </a:r>
          </a:p>
          <a:p>
            <a:r>
              <a:rPr lang="en-US" sz="1200" dirty="0" smtClean="0"/>
              <a:t>		if(a&lt;c) {</a:t>
            </a:r>
          </a:p>
          <a:p>
            <a:r>
              <a:rPr lang="en-US" sz="1200" dirty="0" smtClean="0"/>
              <a:t>			min = a;</a:t>
            </a:r>
          </a:p>
          <a:p>
            <a:r>
              <a:rPr lang="en-US" sz="1200" dirty="0" smtClean="0"/>
              <a:t>		} else {</a:t>
            </a:r>
          </a:p>
          <a:p>
            <a:r>
              <a:rPr lang="en-US" sz="1200" dirty="0" smtClean="0"/>
              <a:t>			min = c;</a:t>
            </a:r>
          </a:p>
          <a:p>
            <a:r>
              <a:rPr lang="en-US" sz="1200" dirty="0" smtClean="0"/>
              <a:t>		}</a:t>
            </a:r>
          </a:p>
          <a:p>
            <a:r>
              <a:rPr lang="en-US" sz="1200" dirty="0" smtClean="0"/>
              <a:t>	} else {</a:t>
            </a:r>
          </a:p>
          <a:p>
            <a:r>
              <a:rPr lang="en-US" sz="1200" dirty="0" smtClean="0"/>
              <a:t>		if(b &lt; c) {</a:t>
            </a:r>
          </a:p>
          <a:p>
            <a:r>
              <a:rPr lang="en-US" sz="1200" dirty="0" smtClean="0"/>
              <a:t>			min = b;</a:t>
            </a:r>
          </a:p>
          <a:p>
            <a:r>
              <a:rPr lang="en-US" sz="1200" dirty="0" smtClean="0"/>
              <a:t>		} else {</a:t>
            </a:r>
          </a:p>
          <a:p>
            <a:r>
              <a:rPr lang="en-US" sz="1200" dirty="0" smtClean="0"/>
              <a:t>			min = c;</a:t>
            </a:r>
          </a:p>
          <a:p>
            <a:r>
              <a:rPr lang="en-US" sz="1200" dirty="0" smtClean="0"/>
              <a:t>		}</a:t>
            </a:r>
          </a:p>
          <a:p>
            <a:r>
              <a:rPr lang="en-US" sz="1200" dirty="0" smtClean="0"/>
              <a:t>	}</a:t>
            </a:r>
          </a:p>
          <a:p>
            <a:r>
              <a:rPr lang="en-US" sz="1200" dirty="0" smtClean="0"/>
              <a:t> </a:t>
            </a:r>
          </a:p>
          <a:p>
            <a:r>
              <a:rPr lang="en-US" sz="1200" dirty="0" smtClean="0"/>
              <a:t>	</a:t>
            </a:r>
            <a:r>
              <a:rPr lang="en-US" sz="1200" dirty="0" err="1" smtClean="0"/>
              <a:t>printf</a:t>
            </a:r>
            <a:r>
              <a:rPr lang="en-US" sz="1200" dirty="0" smtClean="0"/>
              <a:t>("The smallest of the numbers entered is %d\n", min);</a:t>
            </a:r>
          </a:p>
          <a:p>
            <a:r>
              <a:rPr lang="en-US" sz="1200" dirty="0" smtClean="0"/>
              <a:t> </a:t>
            </a:r>
          </a:p>
          <a:p>
            <a:r>
              <a:rPr lang="en-US" sz="1200" dirty="0" smtClean="0"/>
              <a:t>	return(0);</a:t>
            </a:r>
          </a:p>
          <a:p>
            <a:r>
              <a:rPr lang="en-US" sz="1200" dirty="0" smtClean="0"/>
              <a:t>}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smallest of 3 numbers - redone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041023"/>
            <a:ext cx="698477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 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main(void) {</a:t>
            </a:r>
          </a:p>
          <a:p>
            <a:pPr marL="360363" indent="-360363"/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	a, b, c, min;</a:t>
            </a:r>
          </a:p>
          <a:p>
            <a:pPr marL="360363" indent="-360363"/>
            <a:r>
              <a:rPr lang="en-US" dirty="0" smtClean="0"/>
              <a:t> </a:t>
            </a:r>
          </a:p>
          <a:p>
            <a:pPr marL="360363" indent="-360363"/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("Please enter three numbers:  ");</a:t>
            </a:r>
          </a:p>
          <a:p>
            <a:pPr marL="360363" indent="-360363"/>
            <a:r>
              <a:rPr lang="en-US" dirty="0" smtClean="0"/>
              <a:t>	</a:t>
            </a:r>
            <a:r>
              <a:rPr lang="en-US" dirty="0" err="1" smtClean="0"/>
              <a:t>scanf</a:t>
            </a:r>
            <a:r>
              <a:rPr lang="en-US" dirty="0" smtClean="0"/>
              <a:t>("%</a:t>
            </a:r>
            <a:r>
              <a:rPr lang="en-US" dirty="0" err="1" smtClean="0"/>
              <a:t>d%d%d</a:t>
            </a:r>
            <a:r>
              <a:rPr lang="en-US" dirty="0" smtClean="0"/>
              <a:t>", &amp;a, &amp;b, &amp;c);</a:t>
            </a:r>
          </a:p>
          <a:p>
            <a:pPr marL="360363" indent="-360363"/>
            <a:r>
              <a:rPr lang="en-US" dirty="0" smtClean="0"/>
              <a:t> </a:t>
            </a:r>
          </a:p>
          <a:p>
            <a:pPr marL="360363" indent="-360363"/>
            <a:r>
              <a:rPr lang="en-US" dirty="0" smtClean="0"/>
              <a:t>	if(a&lt;b) {</a:t>
            </a:r>
          </a:p>
          <a:p>
            <a:pPr marL="360363" indent="-360363"/>
            <a:r>
              <a:rPr lang="en-US" dirty="0" smtClean="0"/>
              <a:t>		if(a &lt; c)  	min = a;</a:t>
            </a:r>
          </a:p>
          <a:p>
            <a:pPr marL="360363" indent="-360363"/>
            <a:r>
              <a:rPr lang="en-US" dirty="0" smtClean="0"/>
              <a:t>		else 	min = c;</a:t>
            </a:r>
          </a:p>
          <a:p>
            <a:pPr marL="360363" indent="-360363"/>
            <a:r>
              <a:rPr lang="en-US" dirty="0" smtClean="0"/>
              <a:t>	} else {</a:t>
            </a:r>
          </a:p>
          <a:p>
            <a:pPr marL="360363" indent="-360363"/>
            <a:r>
              <a:rPr lang="en-US" dirty="0" smtClean="0"/>
              <a:t>		if(b &lt; c)  	min = b;</a:t>
            </a:r>
          </a:p>
          <a:p>
            <a:pPr marL="360363" indent="-360363"/>
            <a:r>
              <a:rPr lang="en-US" dirty="0" smtClean="0"/>
              <a:t>		else  	min = c;</a:t>
            </a:r>
          </a:p>
          <a:p>
            <a:pPr marL="360363" indent="-360363"/>
            <a:r>
              <a:rPr lang="en-US" dirty="0" smtClean="0"/>
              <a:t>	}</a:t>
            </a:r>
          </a:p>
          <a:p>
            <a:pPr marL="360363" indent="-360363"/>
            <a:r>
              <a:rPr lang="en-US" dirty="0" smtClean="0"/>
              <a:t> </a:t>
            </a:r>
          </a:p>
          <a:p>
            <a:pPr marL="360363" indent="-360363"/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("The smallest of the numbers entered is %d\n", min);</a:t>
            </a:r>
          </a:p>
          <a:p>
            <a:pPr marL="360363" indent="-360363"/>
            <a:r>
              <a:rPr lang="en-US" dirty="0" smtClean="0"/>
              <a:t> </a:t>
            </a:r>
          </a:p>
          <a:p>
            <a:pPr marL="360363" indent="-360363"/>
            <a:r>
              <a:rPr lang="en-US" dirty="0" smtClean="0"/>
              <a:t>	return(0);</a:t>
            </a:r>
          </a:p>
          <a:p>
            <a:r>
              <a:rPr lang="en-US" dirty="0" smtClean="0"/>
              <a:t>}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smallest of 3 numbers - </a:t>
            </a:r>
            <a:r>
              <a:rPr lang="en-US" i="1" dirty="0" smtClean="0"/>
              <a:t>simpler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041023"/>
            <a:ext cx="698477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 </a:t>
            </a:r>
          </a:p>
          <a:p>
            <a:pPr marL="360363" indent="-360363"/>
            <a:r>
              <a:rPr lang="en-US" dirty="0" err="1" smtClean="0"/>
              <a:t>int</a:t>
            </a:r>
            <a:r>
              <a:rPr lang="en-US" dirty="0" smtClean="0"/>
              <a:t> main(void) {</a:t>
            </a:r>
          </a:p>
          <a:p>
            <a:pPr marL="360363" indent="-360363"/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	a, b, c, min;</a:t>
            </a:r>
          </a:p>
          <a:p>
            <a:pPr marL="360363" indent="-360363"/>
            <a:r>
              <a:rPr lang="en-US" dirty="0" smtClean="0"/>
              <a:t> </a:t>
            </a:r>
          </a:p>
          <a:p>
            <a:pPr marL="360363" indent="-360363"/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("Please enter three numbers:  ");</a:t>
            </a:r>
          </a:p>
          <a:p>
            <a:pPr marL="360363" indent="-360363"/>
            <a:r>
              <a:rPr lang="en-US" dirty="0" smtClean="0"/>
              <a:t>	</a:t>
            </a:r>
            <a:r>
              <a:rPr lang="en-US" dirty="0" err="1" smtClean="0"/>
              <a:t>scanf</a:t>
            </a:r>
            <a:r>
              <a:rPr lang="en-US" dirty="0" smtClean="0"/>
              <a:t>("%</a:t>
            </a:r>
            <a:r>
              <a:rPr lang="en-US" dirty="0" err="1" smtClean="0"/>
              <a:t>d%d%d</a:t>
            </a:r>
            <a:r>
              <a:rPr lang="en-US" dirty="0" smtClean="0"/>
              <a:t>", &amp;a, &amp;b, &amp;c);</a:t>
            </a:r>
          </a:p>
          <a:p>
            <a:pPr marL="360363" indent="-360363"/>
            <a:r>
              <a:rPr lang="en-US" dirty="0" smtClean="0"/>
              <a:t> </a:t>
            </a:r>
          </a:p>
          <a:p>
            <a:pPr marL="360363" indent="-360363"/>
            <a:r>
              <a:rPr lang="en-US" dirty="0" smtClean="0"/>
              <a:t>	if(a&lt;b) </a:t>
            </a:r>
          </a:p>
          <a:p>
            <a:pPr marL="360363" indent="-360363"/>
            <a:r>
              <a:rPr lang="en-US" dirty="0" smtClean="0"/>
              <a:t>		if(a &lt; c)	min = a;</a:t>
            </a:r>
          </a:p>
          <a:p>
            <a:pPr marL="360363" indent="-360363"/>
            <a:r>
              <a:rPr lang="en-US" dirty="0" smtClean="0"/>
              <a:t>		else	min = c;</a:t>
            </a:r>
          </a:p>
          <a:p>
            <a:pPr marL="360363" indent="-360363"/>
            <a:r>
              <a:rPr lang="en-US" dirty="0" smtClean="0"/>
              <a:t>	else</a:t>
            </a:r>
          </a:p>
          <a:p>
            <a:pPr marL="360363" indent="-360363"/>
            <a:r>
              <a:rPr lang="en-US" dirty="0" smtClean="0"/>
              <a:t>		if(b &lt; c)	min = b;</a:t>
            </a:r>
          </a:p>
          <a:p>
            <a:pPr marL="360363" indent="-360363"/>
            <a:r>
              <a:rPr lang="en-US" dirty="0" smtClean="0"/>
              <a:t>		else	min = c;</a:t>
            </a:r>
          </a:p>
          <a:p>
            <a:pPr marL="360363" indent="-360363"/>
            <a:r>
              <a:rPr lang="en-US" dirty="0" smtClean="0"/>
              <a:t> </a:t>
            </a:r>
          </a:p>
          <a:p>
            <a:pPr marL="360363" indent="-360363"/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("The smallest of the numbers entered is %d\n", min);</a:t>
            </a:r>
          </a:p>
          <a:p>
            <a:pPr marL="360363" indent="-360363"/>
            <a:r>
              <a:rPr lang="en-US" dirty="0" smtClean="0"/>
              <a:t> </a:t>
            </a:r>
          </a:p>
          <a:p>
            <a:pPr marL="360363" indent="-360363"/>
            <a:r>
              <a:rPr lang="en-US" dirty="0" smtClean="0"/>
              <a:t>	return(0);</a:t>
            </a:r>
          </a:p>
          <a:p>
            <a:pPr marL="360363" indent="-360363"/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smallest of 3 numbers – even </a:t>
            </a:r>
            <a:r>
              <a:rPr lang="en-US" i="1" dirty="0" smtClean="0"/>
              <a:t>simpler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main(void) {</a:t>
            </a:r>
          </a:p>
          <a:p>
            <a:pPr lvl="1">
              <a:buNone/>
            </a:pPr>
            <a:r>
              <a:rPr lang="en-US" sz="3300" dirty="0" err="1" smtClean="0"/>
              <a:t>int</a:t>
            </a:r>
            <a:r>
              <a:rPr lang="en-US" sz="3300" smtClean="0"/>
              <a:t> a</a:t>
            </a:r>
            <a:r>
              <a:rPr lang="en-US" sz="3300" dirty="0" smtClean="0"/>
              <a:t>, b, c, min;</a:t>
            </a:r>
          </a:p>
          <a:p>
            <a:pPr lvl="1">
              <a:buNone/>
            </a:pPr>
            <a:endParaRPr lang="en-US" sz="3300" dirty="0" smtClean="0"/>
          </a:p>
          <a:p>
            <a:pPr lvl="1">
              <a:buNone/>
            </a:pPr>
            <a:r>
              <a:rPr lang="en-US" sz="3300" dirty="0" err="1" smtClean="0"/>
              <a:t>printf</a:t>
            </a:r>
            <a:r>
              <a:rPr lang="en-US" sz="3300" dirty="0" smtClean="0"/>
              <a:t>("Please enter three numbers:  ");</a:t>
            </a:r>
          </a:p>
          <a:p>
            <a:pPr lvl="1">
              <a:buNone/>
            </a:pPr>
            <a:r>
              <a:rPr lang="it-IT" sz="3300" dirty="0" smtClean="0"/>
              <a:t>scanf("%d%d%d", &amp;a, &amp;b, &amp;c);</a:t>
            </a:r>
          </a:p>
          <a:p>
            <a:pPr lvl="1">
              <a:buNone/>
            </a:pPr>
            <a:endParaRPr lang="en-US" sz="3300" dirty="0" smtClean="0"/>
          </a:p>
          <a:p>
            <a:pPr lvl="1">
              <a:buNone/>
            </a:pPr>
            <a:r>
              <a:rPr lang="en-US" sz="3300" dirty="0" smtClean="0"/>
              <a:t>min = c;</a:t>
            </a:r>
          </a:p>
          <a:p>
            <a:pPr lvl="1">
              <a:buNone/>
              <a:tabLst>
                <a:tab pos="1158875" algn="l"/>
              </a:tabLst>
            </a:pPr>
            <a:r>
              <a:rPr lang="en-US" sz="3300" dirty="0" smtClean="0"/>
              <a:t>if		(a&lt;b  &amp;&amp;  a&lt;c) min = a;</a:t>
            </a:r>
          </a:p>
          <a:p>
            <a:pPr lvl="1">
              <a:buNone/>
              <a:tabLst>
                <a:tab pos="1158875" algn="l"/>
              </a:tabLst>
            </a:pPr>
            <a:r>
              <a:rPr lang="en-US" sz="3300" dirty="0" smtClean="0"/>
              <a:t>else if 	(b&lt;a  &amp;&amp;  b&lt;c) min = b;</a:t>
            </a:r>
          </a:p>
          <a:p>
            <a:pPr lvl="1">
              <a:buNone/>
            </a:pPr>
            <a:endParaRPr lang="en-US" sz="3300" dirty="0" smtClean="0"/>
          </a:p>
          <a:p>
            <a:pPr lvl="1">
              <a:buNone/>
            </a:pPr>
            <a:r>
              <a:rPr lang="en-US" sz="3300" dirty="0" err="1" smtClean="0"/>
              <a:t>printf</a:t>
            </a:r>
            <a:r>
              <a:rPr lang="en-US" sz="3300" dirty="0" smtClean="0"/>
              <a:t>("The smallest of the numbers entered is %d\n", min);</a:t>
            </a:r>
          </a:p>
          <a:p>
            <a:pPr lvl="1">
              <a:buNone/>
            </a:pPr>
            <a:endParaRPr lang="en-US" sz="3300" dirty="0" smtClean="0"/>
          </a:p>
          <a:p>
            <a:pPr lvl="1">
              <a:buNone/>
            </a:pPr>
            <a:r>
              <a:rPr lang="en-US" sz="3300" dirty="0" smtClean="0"/>
              <a:t>return(0);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228</Words>
  <Application>Microsoft Office PowerPoint</Application>
  <PresentationFormat>On-screen Show (4:3)</PresentationFormat>
  <Paragraphs>160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Divisibility</vt:lpstr>
      <vt:lpstr>Divisibility</vt:lpstr>
      <vt:lpstr>Pick a number between 1 and 5</vt:lpstr>
      <vt:lpstr>Pick a number between 1 and 5</vt:lpstr>
      <vt:lpstr>Find smallest of 3 numbers</vt:lpstr>
      <vt:lpstr>Find smallest of 3 numbers</vt:lpstr>
      <vt:lpstr>Find smallest of 3 numbers - redone</vt:lpstr>
      <vt:lpstr>Find smallest of 3 numbers - simpler</vt:lpstr>
      <vt:lpstr>Find smallest of 3 numbers – even simpler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Sadik</dc:creator>
  <cp:lastModifiedBy>Sadik Esmelioglu</cp:lastModifiedBy>
  <cp:revision>13</cp:revision>
  <dcterms:created xsi:type="dcterms:W3CDTF">2013-11-19T22:17:17Z</dcterms:created>
  <dcterms:modified xsi:type="dcterms:W3CDTF">2014-11-04T09:57:09Z</dcterms:modified>
</cp:coreProperties>
</file>