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0840-031A-4A01-80D1-301D2B8BC6AA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Reads a letter grade from user and displays the corresponding range for that letter grade (A </a:t>
            </a:r>
            <a:r>
              <a:rPr lang="en-US" dirty="0" smtClean="0">
                <a:sym typeface="Wingdings" pitchFamily="2" charset="2"/>
              </a:rPr>
              <a:t>90-100, B80-89, C70-79, D60-69, otherwise F)</a:t>
            </a:r>
          </a:p>
          <a:p>
            <a:r>
              <a:rPr lang="en-US" dirty="0" smtClean="0">
                <a:sym typeface="Wingdings" pitchFamily="2" charset="2"/>
              </a:rPr>
              <a:t>Modify the above problem to accept lower or uppercase letter grades.</a:t>
            </a:r>
          </a:p>
          <a:p>
            <a:r>
              <a:rPr lang="en-US" dirty="0" smtClean="0">
                <a:sym typeface="Wingdings" pitchFamily="2" charset="2"/>
              </a:rPr>
              <a:t>Write a program for a simple calculator which asks the user to select which operation (+, -, *, /, %), then asks for two numbers, displays </a:t>
            </a:r>
            <a:r>
              <a:rPr lang="en-US" smtClean="0">
                <a:sym typeface="Wingdings" pitchFamily="2" charset="2"/>
              </a:rPr>
              <a:t>the result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20A-F231-4976-9343-9DDEB0C371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612068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#include &lt;</a:t>
            </a:r>
            <a:r>
              <a:rPr lang="en-US" sz="1100" dirty="0" err="1" smtClean="0"/>
              <a:t>stdio.h</a:t>
            </a:r>
            <a:r>
              <a:rPr lang="en-US" sz="1100" dirty="0" smtClean="0"/>
              <a:t>&gt;</a:t>
            </a:r>
          </a:p>
          <a:p>
            <a:endParaRPr lang="en-US" sz="1100" dirty="0" smtClean="0"/>
          </a:p>
          <a:p>
            <a:r>
              <a:rPr lang="en-US" sz="1100" dirty="0" err="1" smtClean="0"/>
              <a:t>int</a:t>
            </a:r>
            <a:r>
              <a:rPr lang="en-US" sz="1100" dirty="0" smtClean="0"/>
              <a:t> main(void) {</a:t>
            </a:r>
          </a:p>
          <a:p>
            <a:pPr lvl="1"/>
            <a:r>
              <a:rPr lang="en-US" sz="1100" dirty="0" smtClean="0"/>
              <a:t>char </a:t>
            </a:r>
            <a:r>
              <a:rPr lang="en-US" sz="1100" dirty="0" err="1" smtClean="0"/>
              <a:t>LtrGrd</a:t>
            </a:r>
            <a:r>
              <a:rPr lang="en-US" sz="1100" dirty="0" smtClean="0"/>
              <a:t>;</a:t>
            </a:r>
          </a:p>
          <a:p>
            <a:pPr lvl="1"/>
            <a:endParaRPr lang="en-US" sz="1100" dirty="0" smtClean="0"/>
          </a:p>
          <a:p>
            <a:pPr lvl="1"/>
            <a:r>
              <a:rPr lang="en-US" sz="1100" dirty="0" err="1" smtClean="0"/>
              <a:t>printf</a:t>
            </a:r>
            <a:r>
              <a:rPr lang="en-US" sz="1100" dirty="0" smtClean="0"/>
              <a:t>("Please enter Letter Grade: ");</a:t>
            </a:r>
          </a:p>
          <a:p>
            <a:pPr lvl="1"/>
            <a:r>
              <a:rPr lang="en-US" sz="1100" dirty="0" err="1" smtClean="0"/>
              <a:t>scanf</a:t>
            </a:r>
            <a:r>
              <a:rPr lang="en-US" sz="1100" dirty="0" smtClean="0"/>
              <a:t>("%c", &amp;</a:t>
            </a:r>
            <a:r>
              <a:rPr lang="en-US" sz="1100" dirty="0" err="1" smtClean="0"/>
              <a:t>LtrGrd</a:t>
            </a:r>
            <a:r>
              <a:rPr lang="en-US" sz="1100" dirty="0" smtClean="0"/>
              <a:t>);</a:t>
            </a:r>
          </a:p>
          <a:p>
            <a:pPr lvl="1"/>
            <a:endParaRPr lang="en-US" sz="1100" dirty="0" smtClean="0"/>
          </a:p>
          <a:p>
            <a:pPr lvl="1"/>
            <a:r>
              <a:rPr lang="en-US" sz="1100" dirty="0" smtClean="0"/>
              <a:t>switch (</a:t>
            </a:r>
            <a:r>
              <a:rPr lang="en-US" sz="1100" dirty="0" err="1" smtClean="0"/>
              <a:t>LtrGrd</a:t>
            </a:r>
            <a:r>
              <a:rPr lang="en-US" sz="1100" dirty="0" smtClean="0"/>
              <a:t>) {</a:t>
            </a:r>
          </a:p>
          <a:p>
            <a:pPr lvl="2"/>
            <a:r>
              <a:rPr lang="en-US" sz="1100" dirty="0" smtClean="0"/>
              <a:t>case  'A':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("Your grade is between 90 and 100\n");</a:t>
            </a:r>
          </a:p>
          <a:p>
            <a:pPr lvl="2"/>
            <a:r>
              <a:rPr lang="en-US" sz="1100" dirty="0" smtClean="0"/>
              <a:t>break;</a:t>
            </a:r>
          </a:p>
          <a:p>
            <a:pPr lvl="2"/>
            <a:r>
              <a:rPr lang="en-US" sz="1100" dirty="0" smtClean="0"/>
              <a:t>case  'B':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("Your grade is between 80 and 89\n");</a:t>
            </a:r>
          </a:p>
          <a:p>
            <a:pPr lvl="2"/>
            <a:r>
              <a:rPr lang="en-US" sz="1100" dirty="0" smtClean="0"/>
              <a:t>break;</a:t>
            </a:r>
          </a:p>
          <a:p>
            <a:pPr lvl="2"/>
            <a:r>
              <a:rPr lang="en-US" sz="1100" dirty="0" smtClean="0"/>
              <a:t>case  'C':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("Your grade is between 70 and 79\n");</a:t>
            </a:r>
          </a:p>
          <a:p>
            <a:pPr lvl="2"/>
            <a:r>
              <a:rPr lang="en-US" sz="1100" dirty="0" smtClean="0"/>
              <a:t>break;</a:t>
            </a:r>
          </a:p>
          <a:p>
            <a:pPr lvl="2"/>
            <a:r>
              <a:rPr lang="en-US" sz="1100" dirty="0" smtClean="0"/>
              <a:t>case  'D':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("Your grade is between 60 and 69\n");</a:t>
            </a:r>
          </a:p>
          <a:p>
            <a:pPr lvl="2"/>
            <a:r>
              <a:rPr lang="en-US" sz="1100" dirty="0" smtClean="0"/>
              <a:t>break;</a:t>
            </a:r>
          </a:p>
          <a:p>
            <a:pPr lvl="2"/>
            <a:r>
              <a:rPr lang="en-US" sz="1100" dirty="0" smtClean="0"/>
              <a:t>case  'F':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("Your grade is less than 60\n");</a:t>
            </a:r>
          </a:p>
          <a:p>
            <a:pPr lvl="2"/>
            <a:r>
              <a:rPr lang="en-US" sz="1100" dirty="0" smtClean="0"/>
              <a:t>break;</a:t>
            </a:r>
          </a:p>
          <a:p>
            <a:pPr lvl="2"/>
            <a:r>
              <a:rPr lang="en-US" sz="1100" dirty="0" smtClean="0"/>
              <a:t>default:</a:t>
            </a:r>
          </a:p>
          <a:p>
            <a:pPr lvl="2"/>
            <a:r>
              <a:rPr lang="en-US" sz="1100" dirty="0" err="1" smtClean="0"/>
              <a:t>printf</a:t>
            </a:r>
            <a:r>
              <a:rPr lang="en-US" sz="1100" dirty="0" smtClean="0"/>
              <a:t>("The letter grade entered is not valid\n");</a:t>
            </a:r>
          </a:p>
          <a:p>
            <a:pPr lvl="1"/>
            <a:r>
              <a:rPr lang="en-US" sz="1100" dirty="0" smtClean="0"/>
              <a:t>}</a:t>
            </a:r>
          </a:p>
          <a:p>
            <a:pPr lvl="1"/>
            <a:endParaRPr lang="en-US" sz="1100" dirty="0" smtClean="0"/>
          </a:p>
          <a:p>
            <a:pPr lvl="1"/>
            <a:r>
              <a:rPr lang="en-US" sz="1100" dirty="0" smtClean="0"/>
              <a:t>return(0);</a:t>
            </a:r>
            <a:endParaRPr lang="en-US" sz="1000" dirty="0" smtClean="0"/>
          </a:p>
          <a:p>
            <a:r>
              <a:rPr lang="en-US" sz="1000" dirty="0" smtClean="0"/>
              <a:t>}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554461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#include &lt;</a:t>
            </a:r>
            <a:r>
              <a:rPr lang="en-US" sz="1000" dirty="0" err="1" smtClean="0"/>
              <a:t>stdio.h</a:t>
            </a:r>
            <a:r>
              <a:rPr lang="en-US" sz="1000" dirty="0" smtClean="0"/>
              <a:t>&gt;</a:t>
            </a:r>
          </a:p>
          <a:p>
            <a:endParaRPr lang="en-US" sz="1000" dirty="0" smtClean="0"/>
          </a:p>
          <a:p>
            <a:r>
              <a:rPr lang="en-US" sz="1000" dirty="0" err="1" smtClean="0"/>
              <a:t>int</a:t>
            </a:r>
            <a:r>
              <a:rPr lang="en-US" sz="1000" dirty="0" smtClean="0"/>
              <a:t> main(void) {</a:t>
            </a:r>
          </a:p>
          <a:p>
            <a:pPr lvl="1"/>
            <a:r>
              <a:rPr lang="en-US" sz="1000" dirty="0" smtClean="0"/>
              <a:t>char </a:t>
            </a:r>
            <a:r>
              <a:rPr lang="en-US" sz="1000" dirty="0" err="1" smtClean="0"/>
              <a:t>LtrGrd</a:t>
            </a:r>
            <a:r>
              <a:rPr lang="en-US" sz="1000" dirty="0" smtClean="0"/>
              <a:t>;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000" dirty="0" err="1" smtClean="0"/>
              <a:t>printf</a:t>
            </a:r>
            <a:r>
              <a:rPr lang="en-US" sz="1000" dirty="0" smtClean="0"/>
              <a:t>("Please enter Letter Grade: ");</a:t>
            </a:r>
          </a:p>
          <a:p>
            <a:pPr lvl="1"/>
            <a:r>
              <a:rPr lang="en-US" sz="1000" dirty="0" err="1" smtClean="0"/>
              <a:t>scanf</a:t>
            </a:r>
            <a:r>
              <a:rPr lang="en-US" sz="1000" dirty="0" smtClean="0"/>
              <a:t>("%c", &amp;</a:t>
            </a:r>
            <a:r>
              <a:rPr lang="en-US" sz="1000" dirty="0" err="1" smtClean="0"/>
              <a:t>LtrGrd</a:t>
            </a:r>
            <a:r>
              <a:rPr lang="en-US" sz="1000" dirty="0" smtClean="0"/>
              <a:t>);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000" dirty="0" smtClean="0"/>
              <a:t>switch (</a:t>
            </a:r>
            <a:r>
              <a:rPr lang="en-US" sz="1000" dirty="0" err="1" smtClean="0"/>
              <a:t>LtrGrd</a:t>
            </a:r>
            <a:r>
              <a:rPr lang="en-US" sz="1000" dirty="0" smtClean="0"/>
              <a:t>) {</a:t>
            </a:r>
          </a:p>
          <a:p>
            <a:pPr lvl="2"/>
            <a:r>
              <a:rPr lang="en-US" sz="1000" dirty="0" smtClean="0"/>
              <a:t>case  'A':</a:t>
            </a:r>
          </a:p>
          <a:p>
            <a:pPr lvl="2"/>
            <a:r>
              <a:rPr lang="en-US" sz="1000" dirty="0" smtClean="0"/>
              <a:t>case 'a':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("Your grade is between 90 and 100\n");</a:t>
            </a:r>
          </a:p>
          <a:p>
            <a:pPr lvl="2"/>
            <a:r>
              <a:rPr lang="en-US" sz="1000" dirty="0" smtClean="0"/>
              <a:t>break;</a:t>
            </a:r>
          </a:p>
          <a:p>
            <a:pPr lvl="2"/>
            <a:r>
              <a:rPr lang="en-US" sz="1000" dirty="0" smtClean="0"/>
              <a:t>case  'B':</a:t>
            </a:r>
          </a:p>
          <a:p>
            <a:pPr lvl="2"/>
            <a:r>
              <a:rPr lang="en-US" sz="1000" dirty="0" smtClean="0"/>
              <a:t>case 'b':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("Your grade is between 80 and 89\n");</a:t>
            </a:r>
          </a:p>
          <a:p>
            <a:pPr lvl="2"/>
            <a:r>
              <a:rPr lang="en-US" sz="1000" dirty="0" smtClean="0"/>
              <a:t>break;</a:t>
            </a:r>
          </a:p>
          <a:p>
            <a:pPr lvl="2"/>
            <a:r>
              <a:rPr lang="en-US" sz="1000" dirty="0" smtClean="0"/>
              <a:t>case  'C':</a:t>
            </a:r>
          </a:p>
          <a:p>
            <a:pPr lvl="2"/>
            <a:r>
              <a:rPr lang="en-US" sz="1000" dirty="0" smtClean="0"/>
              <a:t>case 'c':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("Your grade is between 70 and 79\n");</a:t>
            </a:r>
          </a:p>
          <a:p>
            <a:pPr lvl="2"/>
            <a:r>
              <a:rPr lang="en-US" sz="1000" dirty="0" smtClean="0"/>
              <a:t>break;</a:t>
            </a:r>
          </a:p>
          <a:p>
            <a:pPr lvl="2"/>
            <a:r>
              <a:rPr lang="en-US" sz="1000" dirty="0" smtClean="0"/>
              <a:t>case  'D':</a:t>
            </a:r>
          </a:p>
          <a:p>
            <a:pPr lvl="2"/>
            <a:r>
              <a:rPr lang="en-US" sz="1000" dirty="0" smtClean="0"/>
              <a:t>case 'd':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("Your grade is between 60 and 69\n");</a:t>
            </a:r>
          </a:p>
          <a:p>
            <a:pPr lvl="2"/>
            <a:r>
              <a:rPr lang="en-US" sz="1000" dirty="0" smtClean="0"/>
              <a:t>break;</a:t>
            </a:r>
          </a:p>
          <a:p>
            <a:pPr lvl="2"/>
            <a:r>
              <a:rPr lang="en-US" sz="1000" dirty="0" smtClean="0"/>
              <a:t>case  'F':</a:t>
            </a:r>
          </a:p>
          <a:p>
            <a:pPr lvl="2"/>
            <a:r>
              <a:rPr lang="en-US" sz="1000" dirty="0" smtClean="0"/>
              <a:t>case 'f':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("Your grade is less than 60\n");</a:t>
            </a:r>
          </a:p>
          <a:p>
            <a:pPr lvl="2"/>
            <a:r>
              <a:rPr lang="en-US" sz="1000" dirty="0" smtClean="0"/>
              <a:t>break;</a:t>
            </a:r>
          </a:p>
          <a:p>
            <a:pPr lvl="2"/>
            <a:r>
              <a:rPr lang="en-US" sz="1000" dirty="0" smtClean="0"/>
              <a:t>default:</a:t>
            </a:r>
          </a:p>
          <a:p>
            <a:pPr lvl="2"/>
            <a:r>
              <a:rPr lang="en-US" sz="1000" dirty="0" err="1" smtClean="0"/>
              <a:t>printf</a:t>
            </a:r>
            <a:r>
              <a:rPr lang="en-US" sz="1000" dirty="0" smtClean="0"/>
              <a:t>("The letter grade entered is not valid\n");</a:t>
            </a:r>
          </a:p>
          <a:p>
            <a:pPr lvl="1"/>
            <a:r>
              <a:rPr lang="en-US" sz="1000" dirty="0" smtClean="0"/>
              <a:t>}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000" dirty="0" smtClean="0"/>
              <a:t>return(0);</a:t>
            </a:r>
          </a:p>
          <a:p>
            <a:r>
              <a:rPr lang="en-US" sz="1000" dirty="0" smtClean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361074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lvl="1" indent="-473075"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		</a:t>
            </a:r>
            <a:r>
              <a:rPr lang="en-US" sz="1600" dirty="0" err="1" smtClean="0"/>
              <a:t>Oper</a:t>
            </a:r>
            <a:r>
              <a:rPr lang="en-US" sz="1600" dirty="0" smtClean="0"/>
              <a:t>;</a:t>
            </a:r>
          </a:p>
          <a:p>
            <a:pPr lvl="1" indent="-473075">
              <a:buNone/>
            </a:pPr>
            <a:r>
              <a:rPr lang="en-US" sz="1600" dirty="0" smtClean="0"/>
              <a:t>double	x, y;</a:t>
            </a:r>
          </a:p>
          <a:p>
            <a:pPr lvl="1" indent="-473075">
              <a:buNone/>
            </a:pPr>
            <a:endParaRPr lang="en-US" sz="1600" dirty="0" smtClean="0"/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("(1) Add\n");</a:t>
            </a:r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("(2) Subtract\n");</a:t>
            </a:r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("(3) Multiply\n");</a:t>
            </a:r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("(4) Divide\n");</a:t>
            </a:r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("Please enter your choice: ");</a:t>
            </a:r>
          </a:p>
          <a:p>
            <a:pPr lvl="1" indent="-473075">
              <a:buNone/>
            </a:pPr>
            <a:r>
              <a:rPr lang="en-US" sz="1600" dirty="0" err="1" smtClean="0"/>
              <a:t>scanf</a:t>
            </a:r>
            <a:r>
              <a:rPr lang="en-US" sz="1600" dirty="0" smtClean="0"/>
              <a:t>("%d", &amp;</a:t>
            </a:r>
            <a:r>
              <a:rPr lang="en-US" sz="1600" dirty="0" err="1" smtClean="0"/>
              <a:t>Oper</a:t>
            </a:r>
            <a:r>
              <a:rPr lang="en-US" sz="1600" dirty="0" smtClean="0"/>
              <a:t>);</a:t>
            </a:r>
          </a:p>
          <a:p>
            <a:pPr lvl="1" indent="-473075">
              <a:buNone/>
            </a:pPr>
            <a:endParaRPr lang="en-US" sz="1600" dirty="0" smtClean="0"/>
          </a:p>
          <a:p>
            <a:pPr lvl="1" indent="-473075">
              <a:buNone/>
            </a:pPr>
            <a:r>
              <a:rPr lang="en-US" sz="1600" dirty="0" err="1" smtClean="0"/>
              <a:t>printf</a:t>
            </a:r>
            <a:r>
              <a:rPr lang="en-US" sz="1600" dirty="0" smtClean="0"/>
              <a:t>("Please enter two operands: ");</a:t>
            </a:r>
          </a:p>
          <a:p>
            <a:pPr lvl="1" indent="-473075">
              <a:buNone/>
            </a:pPr>
            <a:r>
              <a:rPr lang="en-US" sz="1600" dirty="0" err="1" smtClean="0"/>
              <a:t>scanf</a:t>
            </a:r>
            <a:r>
              <a:rPr lang="en-US" sz="1600" dirty="0" smtClean="0"/>
              <a:t>("%</a:t>
            </a:r>
            <a:r>
              <a:rPr lang="en-US" sz="1600" dirty="0" err="1" smtClean="0"/>
              <a:t>lf%lf</a:t>
            </a:r>
            <a:r>
              <a:rPr lang="en-US" sz="1600" dirty="0" smtClean="0"/>
              <a:t>", &amp;x, &amp;y);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5408" y="1628800"/>
            <a:ext cx="478904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530225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switch (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 1: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("A + B = %.2f\n",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x+y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break;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 2: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("A - B = %.2f\n", x-y);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break;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 3: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("A * B = %.2f\n", x*y);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break;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case 4: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("A / B = %.2f\n", x/y);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break;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  <a:tabLst>
                <a:tab pos="1262063" algn="l"/>
              </a:tabLst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default: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("The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 is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valid\n");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530225">
              <a:spcBef>
                <a:spcPct val="20000"/>
              </a:spcBef>
              <a:buFont typeface="Arial" pitchFamily="34" charset="0"/>
              <a:buNone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return(0);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362</Words>
  <Application>Microsoft Office PowerPoint</Application>
  <PresentationFormat>On-screen Show (4:3)</PresentationFormat>
  <Paragraphs>104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Problems</vt:lpstr>
      <vt:lpstr>Grades</vt:lpstr>
      <vt:lpstr>Grades 2</vt:lpstr>
      <vt:lpstr>Calculator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8</cp:revision>
  <dcterms:created xsi:type="dcterms:W3CDTF">2013-11-19T22:17:17Z</dcterms:created>
  <dcterms:modified xsi:type="dcterms:W3CDTF">2014-03-27T08:55:24Z</dcterms:modified>
</cp:coreProperties>
</file>