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58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840-031A-4A01-80D1-301D2B8BC6AA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840-031A-4A01-80D1-301D2B8BC6AA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840-031A-4A01-80D1-301D2B8BC6AA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840-031A-4A01-80D1-301D2B8BC6AA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840-031A-4A01-80D1-301D2B8BC6AA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840-031A-4A01-80D1-301D2B8BC6AA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840-031A-4A01-80D1-301D2B8BC6AA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840-031A-4A01-80D1-301D2B8BC6AA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840-031A-4A01-80D1-301D2B8BC6AA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840-031A-4A01-80D1-301D2B8BC6AA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840-031A-4A01-80D1-301D2B8BC6AA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F0840-031A-4A01-80D1-301D2B8BC6AA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Write a program that asks the user to enter a number, then displays whether this number is even or odd.  The program repeats until the user quits.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Write a program that asks the user to enter a number, then counts by 2 starting from 0 to the given number.</a:t>
            </a:r>
          </a:p>
          <a:p>
            <a:r>
              <a:rPr lang="en-US" dirty="0" smtClean="0">
                <a:sym typeface="Wingdings" pitchFamily="2" charset="2"/>
              </a:rPr>
              <a:t>Write a program which finds the factorial of a given number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 111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20A-F231-4976-9343-9DDEB0C371E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Even/Odd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1196752"/>
            <a:ext cx="612068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#include &lt;</a:t>
            </a:r>
            <a:r>
              <a:rPr lang="en-US" sz="1600" dirty="0" err="1" smtClean="0"/>
              <a:t>stdio.h</a:t>
            </a:r>
            <a:r>
              <a:rPr lang="en-US" sz="1600" dirty="0" smtClean="0"/>
              <a:t>&gt;</a:t>
            </a:r>
          </a:p>
          <a:p>
            <a:endParaRPr lang="en-US" sz="1600" dirty="0" smtClean="0"/>
          </a:p>
          <a:p>
            <a:r>
              <a:rPr lang="en-US" sz="1600" dirty="0" err="1" smtClean="0"/>
              <a:t>int</a:t>
            </a:r>
            <a:r>
              <a:rPr lang="en-US" sz="1600" dirty="0" smtClean="0"/>
              <a:t> main(void) {</a:t>
            </a:r>
          </a:p>
          <a:p>
            <a:pPr lvl="1"/>
            <a:r>
              <a:rPr lang="en-US" sz="1600" dirty="0" smtClean="0"/>
              <a:t>char </a:t>
            </a:r>
            <a:r>
              <a:rPr lang="en-US" sz="1600" dirty="0" err="1" smtClean="0"/>
              <a:t>answ</a:t>
            </a:r>
            <a:r>
              <a:rPr lang="en-US" sz="1600" dirty="0" smtClean="0"/>
              <a:t> </a:t>
            </a:r>
            <a:r>
              <a:rPr lang="en-US" sz="1600" dirty="0" smtClean="0"/>
              <a:t>= 'y';</a:t>
            </a:r>
          </a:p>
          <a:p>
            <a:pPr lvl="1"/>
            <a:r>
              <a:rPr lang="en-US" sz="1600" dirty="0" err="1" smtClean="0"/>
              <a:t>int</a:t>
            </a:r>
            <a:r>
              <a:rPr lang="en-US" sz="1600" dirty="0" smtClean="0"/>
              <a:t> num</a:t>
            </a:r>
            <a:r>
              <a:rPr lang="en-US" sz="1600" dirty="0" smtClean="0"/>
              <a:t>;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while(</a:t>
            </a:r>
            <a:r>
              <a:rPr lang="en-US" sz="1600" dirty="0" err="1" smtClean="0"/>
              <a:t>answ</a:t>
            </a:r>
            <a:r>
              <a:rPr lang="en-US" sz="1600" dirty="0" smtClean="0"/>
              <a:t> == 'y') {</a:t>
            </a:r>
          </a:p>
          <a:p>
            <a:pPr lvl="2"/>
            <a:r>
              <a:rPr lang="en-US" sz="1600" dirty="0" err="1" smtClean="0"/>
              <a:t>printf</a:t>
            </a:r>
            <a:r>
              <a:rPr lang="en-US" sz="1600" dirty="0" smtClean="0"/>
              <a:t>("Please enter an integer: ");</a:t>
            </a:r>
          </a:p>
          <a:p>
            <a:pPr lvl="2"/>
            <a:r>
              <a:rPr lang="en-US" sz="1600" dirty="0" err="1" smtClean="0"/>
              <a:t>scanf</a:t>
            </a:r>
            <a:r>
              <a:rPr lang="en-US" sz="1600" dirty="0" smtClean="0"/>
              <a:t>("%d", &amp;num);</a:t>
            </a:r>
          </a:p>
          <a:p>
            <a:pPr lvl="2"/>
            <a:endParaRPr lang="en-US" sz="1600" dirty="0" smtClean="0"/>
          </a:p>
          <a:p>
            <a:pPr lvl="2"/>
            <a:r>
              <a:rPr lang="pt-BR" sz="1600" dirty="0" smtClean="0"/>
              <a:t>if(num%2 == 0)	printf("%d is even.\n", num);</a:t>
            </a:r>
          </a:p>
          <a:p>
            <a:pPr lvl="2"/>
            <a:r>
              <a:rPr lang="pt-BR" sz="1600" dirty="0" smtClean="0"/>
              <a:t>else		printf("%d is odd.\n", num);</a:t>
            </a:r>
          </a:p>
          <a:p>
            <a:pPr lvl="2"/>
            <a:endParaRPr lang="en-US" sz="1600" dirty="0" smtClean="0"/>
          </a:p>
          <a:p>
            <a:pPr lvl="2"/>
            <a:r>
              <a:rPr lang="en-US" sz="1600" dirty="0" err="1" smtClean="0"/>
              <a:t>printf</a:t>
            </a:r>
            <a:r>
              <a:rPr lang="en-US" sz="1600" dirty="0" smtClean="0"/>
              <a:t>("Do you want to give another number? (y/n): ");</a:t>
            </a:r>
          </a:p>
          <a:p>
            <a:pPr lvl="2"/>
            <a:r>
              <a:rPr lang="en-US" sz="1600" dirty="0" err="1" smtClean="0"/>
              <a:t>scanf</a:t>
            </a:r>
            <a:r>
              <a:rPr lang="en-US" sz="1600" dirty="0" smtClean="0"/>
              <a:t>("%</a:t>
            </a:r>
            <a:r>
              <a:rPr lang="en-US" sz="1600" dirty="0" err="1" smtClean="0"/>
              <a:t>c%c</a:t>
            </a:r>
            <a:r>
              <a:rPr lang="en-US" sz="1600" dirty="0" smtClean="0"/>
              <a:t>", &amp;</a:t>
            </a:r>
            <a:r>
              <a:rPr lang="en-US" sz="1600" dirty="0" err="1" smtClean="0"/>
              <a:t>answ</a:t>
            </a:r>
            <a:r>
              <a:rPr lang="en-US" sz="1600" dirty="0" smtClean="0"/>
              <a:t>, &amp;</a:t>
            </a:r>
            <a:r>
              <a:rPr lang="en-US" sz="1600" dirty="0" err="1" smtClean="0"/>
              <a:t>answ</a:t>
            </a:r>
            <a:r>
              <a:rPr lang="en-US" sz="1600" dirty="0" smtClean="0"/>
              <a:t>);</a:t>
            </a:r>
          </a:p>
          <a:p>
            <a:pPr lvl="1"/>
            <a:r>
              <a:rPr lang="en-US" sz="1600" dirty="0" smtClean="0"/>
              <a:t>}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return(0);</a:t>
            </a:r>
          </a:p>
          <a:p>
            <a:r>
              <a:rPr lang="en-US" sz="1600" dirty="0" smtClean="0"/>
              <a:t>}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 by 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1196752"/>
            <a:ext cx="554461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endParaRPr lang="en-US" dirty="0" smtClean="0"/>
          </a:p>
          <a:p>
            <a:r>
              <a:rPr lang="en-US" dirty="0" err="1" smtClean="0"/>
              <a:t>int</a:t>
            </a:r>
            <a:r>
              <a:rPr lang="en-US" dirty="0" smtClean="0"/>
              <a:t> main(void) {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num, </a:t>
            </a:r>
            <a:r>
              <a:rPr lang="en-US" dirty="0" err="1" smtClean="0"/>
              <a:t>stp</a:t>
            </a:r>
            <a:r>
              <a:rPr lang="en-US" dirty="0" smtClean="0"/>
              <a:t> = 0;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("Please enter a number: ");</a:t>
            </a:r>
          </a:p>
          <a:p>
            <a:pPr lvl="1"/>
            <a:r>
              <a:rPr lang="en-US" dirty="0" err="1" smtClean="0"/>
              <a:t>scanf</a:t>
            </a:r>
            <a:r>
              <a:rPr lang="en-US" dirty="0" smtClean="0"/>
              <a:t>("%d", &amp;num);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while(</a:t>
            </a:r>
            <a:r>
              <a:rPr lang="en-US" dirty="0" err="1" smtClean="0"/>
              <a:t>stp</a:t>
            </a:r>
            <a:r>
              <a:rPr lang="en-US" dirty="0" smtClean="0"/>
              <a:t> &lt;= num) {</a:t>
            </a:r>
          </a:p>
          <a:p>
            <a:pPr lvl="2"/>
            <a:r>
              <a:rPr lang="en-US" dirty="0" err="1" smtClean="0"/>
              <a:t>printf</a:t>
            </a:r>
            <a:r>
              <a:rPr lang="en-US" dirty="0" smtClean="0"/>
              <a:t>("%d  ", </a:t>
            </a:r>
            <a:r>
              <a:rPr lang="en-US" dirty="0" err="1" smtClean="0"/>
              <a:t>stp</a:t>
            </a:r>
            <a:r>
              <a:rPr lang="en-US" dirty="0" smtClean="0"/>
              <a:t>);</a:t>
            </a:r>
          </a:p>
          <a:p>
            <a:pPr lvl="2"/>
            <a:r>
              <a:rPr lang="en-US" dirty="0" err="1" smtClean="0"/>
              <a:t>stp</a:t>
            </a:r>
            <a:r>
              <a:rPr lang="en-US" dirty="0" smtClean="0"/>
              <a:t> = </a:t>
            </a:r>
            <a:r>
              <a:rPr lang="en-US" dirty="0" err="1" smtClean="0"/>
              <a:t>stp</a:t>
            </a:r>
            <a:r>
              <a:rPr lang="en-US" dirty="0" smtClean="0"/>
              <a:t> + 2;</a:t>
            </a:r>
          </a:p>
          <a:p>
            <a:pPr lvl="1"/>
            <a:r>
              <a:rPr lang="en-US" dirty="0" smtClean="0"/>
              <a:t>}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("\n");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return(0);</a:t>
            </a:r>
          </a:p>
          <a:p>
            <a:r>
              <a:rPr lang="en-US" dirty="0" smtClean="0"/>
              <a:t>}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1196752"/>
            <a:ext cx="554461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363" algn="l"/>
                <a:tab pos="720725" algn="l"/>
              </a:tabLst>
            </a:pPr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>
              <a:tabLst>
                <a:tab pos="360363" algn="l"/>
                <a:tab pos="720725" algn="l"/>
              </a:tabLst>
            </a:pPr>
            <a:r>
              <a:rPr lang="en-US" dirty="0" smtClean="0"/>
              <a:t> </a:t>
            </a:r>
          </a:p>
          <a:p>
            <a:pPr>
              <a:tabLst>
                <a:tab pos="360363" algn="l"/>
                <a:tab pos="720725" algn="l"/>
              </a:tabLst>
            </a:pPr>
            <a:r>
              <a:rPr lang="en-US" dirty="0" err="1" smtClean="0"/>
              <a:t>int</a:t>
            </a:r>
            <a:r>
              <a:rPr lang="en-US" dirty="0" smtClean="0"/>
              <a:t> main(void) {</a:t>
            </a:r>
          </a:p>
          <a:p>
            <a:pPr>
              <a:tabLst>
                <a:tab pos="360363" algn="l"/>
                <a:tab pos="720725" algn="l"/>
              </a:tabLst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num, Fact = 1;</a:t>
            </a:r>
          </a:p>
          <a:p>
            <a:pPr>
              <a:tabLst>
                <a:tab pos="360363" algn="l"/>
                <a:tab pos="720725" algn="l"/>
              </a:tabLst>
            </a:pPr>
            <a:r>
              <a:rPr lang="en-US" dirty="0" smtClean="0"/>
              <a:t> </a:t>
            </a:r>
          </a:p>
          <a:p>
            <a:pPr>
              <a:tabLst>
                <a:tab pos="360363" algn="l"/>
                <a:tab pos="720725" algn="l"/>
              </a:tabLst>
            </a:pPr>
            <a:r>
              <a:rPr lang="en-US" dirty="0" smtClean="0"/>
              <a:t>	</a:t>
            </a:r>
            <a:r>
              <a:rPr lang="en-US" dirty="0" err="1" smtClean="0"/>
              <a:t>printf</a:t>
            </a:r>
            <a:r>
              <a:rPr lang="en-US" dirty="0" smtClean="0"/>
              <a:t>("Please enter a number: ");</a:t>
            </a:r>
          </a:p>
          <a:p>
            <a:pPr>
              <a:tabLst>
                <a:tab pos="360363" algn="l"/>
                <a:tab pos="720725" algn="l"/>
              </a:tabLst>
            </a:pPr>
            <a:r>
              <a:rPr lang="en-US" dirty="0" smtClean="0"/>
              <a:t>	</a:t>
            </a:r>
            <a:r>
              <a:rPr lang="en-US" dirty="0" err="1" smtClean="0"/>
              <a:t>scanf</a:t>
            </a:r>
            <a:r>
              <a:rPr lang="en-US" dirty="0" smtClean="0"/>
              <a:t>("%d", &amp;num);</a:t>
            </a:r>
          </a:p>
          <a:p>
            <a:pPr>
              <a:tabLst>
                <a:tab pos="360363" algn="l"/>
                <a:tab pos="720725" algn="l"/>
              </a:tabLst>
            </a:pPr>
            <a:r>
              <a:rPr lang="en-US" dirty="0" smtClean="0"/>
              <a:t> </a:t>
            </a:r>
          </a:p>
          <a:p>
            <a:pPr>
              <a:tabLst>
                <a:tab pos="360363" algn="l"/>
                <a:tab pos="720725" algn="l"/>
              </a:tabLst>
            </a:pPr>
            <a:r>
              <a:rPr lang="en-US" dirty="0" smtClean="0"/>
              <a:t>	while(num &gt; 1) {</a:t>
            </a:r>
          </a:p>
          <a:p>
            <a:pPr>
              <a:tabLst>
                <a:tab pos="360363" algn="l"/>
                <a:tab pos="720725" algn="l"/>
              </a:tabLst>
            </a:pPr>
            <a:r>
              <a:rPr lang="en-US" dirty="0" smtClean="0"/>
              <a:t>		Fact = Fact * num;</a:t>
            </a:r>
          </a:p>
          <a:p>
            <a:pPr>
              <a:tabLst>
                <a:tab pos="360363" algn="l"/>
                <a:tab pos="720725" algn="l"/>
              </a:tabLst>
            </a:pPr>
            <a:r>
              <a:rPr lang="en-US" dirty="0" smtClean="0"/>
              <a:t>		num = num -1;</a:t>
            </a:r>
          </a:p>
          <a:p>
            <a:pPr>
              <a:tabLst>
                <a:tab pos="360363" algn="l"/>
                <a:tab pos="720725" algn="l"/>
              </a:tabLst>
            </a:pPr>
            <a:r>
              <a:rPr lang="en-US" dirty="0" smtClean="0"/>
              <a:t>	}</a:t>
            </a:r>
          </a:p>
          <a:p>
            <a:pPr>
              <a:tabLst>
                <a:tab pos="360363" algn="l"/>
                <a:tab pos="720725" algn="l"/>
              </a:tabLst>
            </a:pPr>
            <a:r>
              <a:rPr lang="en-US" dirty="0" smtClean="0"/>
              <a:t> </a:t>
            </a:r>
          </a:p>
          <a:p>
            <a:pPr>
              <a:tabLst>
                <a:tab pos="360363" algn="l"/>
                <a:tab pos="720725" algn="l"/>
              </a:tabLst>
            </a:pPr>
            <a:r>
              <a:rPr lang="en-US" dirty="0" smtClean="0"/>
              <a:t>	</a:t>
            </a:r>
            <a:r>
              <a:rPr lang="en-US" dirty="0" err="1" smtClean="0"/>
              <a:t>printf</a:t>
            </a:r>
            <a:r>
              <a:rPr lang="en-US" dirty="0" smtClean="0"/>
              <a:t>("The factorial is %d\n", Fact);</a:t>
            </a:r>
          </a:p>
          <a:p>
            <a:pPr>
              <a:tabLst>
                <a:tab pos="360363" algn="l"/>
                <a:tab pos="720725" algn="l"/>
              </a:tabLst>
            </a:pPr>
            <a:r>
              <a:rPr lang="en-US" dirty="0" smtClean="0"/>
              <a:t> </a:t>
            </a:r>
          </a:p>
          <a:p>
            <a:pPr>
              <a:tabLst>
                <a:tab pos="360363" algn="l"/>
                <a:tab pos="720725" algn="l"/>
              </a:tabLst>
            </a:pPr>
            <a:r>
              <a:rPr lang="en-US" dirty="0" smtClean="0"/>
              <a:t>	return(0);</a:t>
            </a:r>
          </a:p>
          <a:p>
            <a:pPr>
              <a:tabLst>
                <a:tab pos="360363" algn="l"/>
                <a:tab pos="720725" algn="l"/>
              </a:tabLst>
            </a:pP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Min/Max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1196752"/>
            <a:ext cx="5544616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363" algn="l"/>
                <a:tab pos="720725" algn="l"/>
              </a:tabLst>
            </a:pPr>
            <a:r>
              <a:rPr lang="en-US" sz="1400" dirty="0" smtClean="0"/>
              <a:t>#include &lt;</a:t>
            </a:r>
            <a:r>
              <a:rPr lang="en-US" sz="1400" dirty="0" err="1" smtClean="0"/>
              <a:t>stdio.h</a:t>
            </a:r>
            <a:r>
              <a:rPr lang="en-US" sz="1400" dirty="0" smtClean="0"/>
              <a:t>&gt;</a:t>
            </a:r>
          </a:p>
          <a:p>
            <a:pPr>
              <a:tabLst>
                <a:tab pos="360363" algn="l"/>
                <a:tab pos="720725" algn="l"/>
              </a:tabLst>
            </a:pPr>
            <a:endParaRPr lang="en-US" sz="1400" dirty="0" smtClean="0"/>
          </a:p>
          <a:p>
            <a:pPr>
              <a:tabLst>
                <a:tab pos="360363" algn="l"/>
                <a:tab pos="720725" algn="l"/>
              </a:tabLst>
            </a:pPr>
            <a:r>
              <a:rPr lang="en-US" sz="1400" dirty="0" err="1" smtClean="0"/>
              <a:t>int</a:t>
            </a:r>
            <a:r>
              <a:rPr lang="en-US" sz="1400" dirty="0" smtClean="0"/>
              <a:t> main(void) {</a:t>
            </a:r>
          </a:p>
          <a:p>
            <a:pPr>
              <a:tabLst>
                <a:tab pos="360363" algn="l"/>
                <a:tab pos="720725" algn="l"/>
              </a:tabLst>
            </a:pPr>
            <a:r>
              <a:rPr lang="en-US" sz="1400" dirty="0" smtClean="0"/>
              <a:t>	</a:t>
            </a:r>
            <a:r>
              <a:rPr lang="en-US" sz="1400" dirty="0" err="1" smtClean="0"/>
              <a:t>int</a:t>
            </a:r>
            <a:r>
              <a:rPr lang="en-US" sz="1400" dirty="0" smtClean="0"/>
              <a:t> Min, Max, </a:t>
            </a:r>
            <a:r>
              <a:rPr lang="en-US" sz="1400" dirty="0" err="1" smtClean="0"/>
              <a:t>Nmbr</a:t>
            </a:r>
            <a:r>
              <a:rPr lang="en-US" sz="1400" dirty="0" smtClean="0"/>
              <a:t>;</a:t>
            </a:r>
          </a:p>
          <a:p>
            <a:pPr>
              <a:tabLst>
                <a:tab pos="360363" algn="l"/>
                <a:tab pos="720725" algn="l"/>
              </a:tabLst>
            </a:pPr>
            <a:r>
              <a:rPr lang="en-US" sz="1400" dirty="0" smtClean="0"/>
              <a:t>	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Cnt</a:t>
            </a:r>
            <a:r>
              <a:rPr lang="en-US" sz="1400" dirty="0" smtClean="0"/>
              <a:t>=1;</a:t>
            </a:r>
          </a:p>
          <a:p>
            <a:pPr>
              <a:tabLst>
                <a:tab pos="360363" algn="l"/>
                <a:tab pos="720725" algn="l"/>
              </a:tabLst>
            </a:pPr>
            <a:endParaRPr lang="en-US" sz="1400" dirty="0" smtClean="0"/>
          </a:p>
          <a:p>
            <a:pPr>
              <a:tabLst>
                <a:tab pos="360363" algn="l"/>
                <a:tab pos="720725" algn="l"/>
              </a:tabLst>
            </a:pPr>
            <a:r>
              <a:rPr lang="en-US" sz="1400" dirty="0" smtClean="0"/>
              <a:t>	</a:t>
            </a:r>
            <a:r>
              <a:rPr lang="en-US" sz="1400" dirty="0" err="1" smtClean="0"/>
              <a:t>printf</a:t>
            </a:r>
            <a:r>
              <a:rPr lang="en-US" sz="1400" dirty="0" smtClean="0"/>
              <a:t>("Please enter number %d: ", </a:t>
            </a:r>
            <a:r>
              <a:rPr lang="en-US" sz="1400" dirty="0" err="1" smtClean="0"/>
              <a:t>Cnt</a:t>
            </a:r>
            <a:r>
              <a:rPr lang="en-US" sz="1400" dirty="0" smtClean="0"/>
              <a:t>);</a:t>
            </a:r>
          </a:p>
          <a:p>
            <a:pPr>
              <a:tabLst>
                <a:tab pos="360363" algn="l"/>
                <a:tab pos="720725" algn="l"/>
              </a:tabLst>
            </a:pPr>
            <a:r>
              <a:rPr lang="en-US" sz="1400" dirty="0" smtClean="0"/>
              <a:t>	</a:t>
            </a:r>
            <a:r>
              <a:rPr lang="en-US" sz="1400" dirty="0" err="1" smtClean="0"/>
              <a:t>scanf</a:t>
            </a:r>
            <a:r>
              <a:rPr lang="en-US" sz="1400" dirty="0" smtClean="0"/>
              <a:t>("%d", &amp;Min);</a:t>
            </a:r>
          </a:p>
          <a:p>
            <a:pPr>
              <a:tabLst>
                <a:tab pos="360363" algn="l"/>
                <a:tab pos="720725" algn="l"/>
              </a:tabLst>
            </a:pPr>
            <a:r>
              <a:rPr lang="en-US" sz="1400" dirty="0" smtClean="0"/>
              <a:t>	Max = Min;</a:t>
            </a:r>
          </a:p>
          <a:p>
            <a:pPr>
              <a:tabLst>
                <a:tab pos="360363" algn="l"/>
                <a:tab pos="720725" algn="l"/>
              </a:tabLst>
            </a:pPr>
            <a:r>
              <a:rPr lang="en-US" sz="1400" dirty="0" smtClean="0"/>
              <a:t>	</a:t>
            </a:r>
            <a:r>
              <a:rPr lang="en-US" sz="1400" dirty="0" err="1" smtClean="0"/>
              <a:t>Cnt</a:t>
            </a:r>
            <a:r>
              <a:rPr lang="en-US" sz="1400" dirty="0" smtClean="0"/>
              <a:t> = </a:t>
            </a:r>
            <a:r>
              <a:rPr lang="en-US" sz="1400" dirty="0" err="1" smtClean="0"/>
              <a:t>Cnt</a:t>
            </a:r>
            <a:r>
              <a:rPr lang="en-US" sz="1400" dirty="0" smtClean="0"/>
              <a:t> + 1;</a:t>
            </a:r>
          </a:p>
          <a:p>
            <a:pPr>
              <a:tabLst>
                <a:tab pos="360363" algn="l"/>
                <a:tab pos="720725" algn="l"/>
              </a:tabLst>
            </a:pPr>
            <a:endParaRPr lang="en-US" sz="1400" dirty="0" smtClean="0"/>
          </a:p>
          <a:p>
            <a:pPr>
              <a:tabLst>
                <a:tab pos="360363" algn="l"/>
                <a:tab pos="720725" algn="l"/>
              </a:tabLst>
            </a:pPr>
            <a:r>
              <a:rPr lang="en-US" sz="1400" dirty="0" smtClean="0"/>
              <a:t>	while(</a:t>
            </a:r>
            <a:r>
              <a:rPr lang="en-US" sz="1400" dirty="0" err="1" smtClean="0"/>
              <a:t>Cnt</a:t>
            </a:r>
            <a:r>
              <a:rPr lang="en-US" sz="1400" dirty="0" smtClean="0"/>
              <a:t> &lt;= 10) {</a:t>
            </a:r>
          </a:p>
          <a:p>
            <a:pPr>
              <a:tabLst>
                <a:tab pos="360363" algn="l"/>
                <a:tab pos="720725" algn="l"/>
              </a:tabLst>
            </a:pPr>
            <a:r>
              <a:rPr lang="en-US" sz="1400" dirty="0" smtClean="0"/>
              <a:t>		</a:t>
            </a:r>
            <a:r>
              <a:rPr lang="en-US" sz="1400" dirty="0" err="1" smtClean="0"/>
              <a:t>printf</a:t>
            </a:r>
            <a:r>
              <a:rPr lang="en-US" sz="1400" dirty="0" smtClean="0"/>
              <a:t>("Please enter number %d: ", </a:t>
            </a:r>
            <a:r>
              <a:rPr lang="en-US" sz="1400" dirty="0" err="1" smtClean="0"/>
              <a:t>Cnt</a:t>
            </a:r>
            <a:r>
              <a:rPr lang="en-US" sz="1400" dirty="0" smtClean="0"/>
              <a:t>);</a:t>
            </a:r>
          </a:p>
          <a:p>
            <a:pPr>
              <a:tabLst>
                <a:tab pos="360363" algn="l"/>
                <a:tab pos="720725" algn="l"/>
              </a:tabLst>
            </a:pPr>
            <a:r>
              <a:rPr lang="en-US" sz="1400" dirty="0" smtClean="0"/>
              <a:t>		</a:t>
            </a:r>
            <a:r>
              <a:rPr lang="en-US" sz="1400" dirty="0" err="1" smtClean="0"/>
              <a:t>scanf</a:t>
            </a:r>
            <a:r>
              <a:rPr lang="en-US" sz="1400" dirty="0" smtClean="0"/>
              <a:t>("%d", &amp;</a:t>
            </a:r>
            <a:r>
              <a:rPr lang="en-US" sz="1400" dirty="0" err="1" smtClean="0"/>
              <a:t>Nmbr</a:t>
            </a:r>
            <a:r>
              <a:rPr lang="en-US" sz="1400" dirty="0" smtClean="0"/>
              <a:t>);</a:t>
            </a:r>
          </a:p>
          <a:p>
            <a:pPr>
              <a:tabLst>
                <a:tab pos="360363" algn="l"/>
                <a:tab pos="720725" algn="l"/>
              </a:tabLst>
            </a:pPr>
            <a:endParaRPr lang="en-US" sz="1400" dirty="0" smtClean="0"/>
          </a:p>
          <a:p>
            <a:pPr>
              <a:tabLst>
                <a:tab pos="360363" algn="l"/>
                <a:tab pos="720725" algn="l"/>
              </a:tabLst>
            </a:pPr>
            <a:r>
              <a:rPr lang="en-US" sz="1400" dirty="0" smtClean="0"/>
              <a:t>		if(</a:t>
            </a:r>
            <a:r>
              <a:rPr lang="en-US" sz="1400" dirty="0" err="1" smtClean="0"/>
              <a:t>Nmbr</a:t>
            </a:r>
            <a:r>
              <a:rPr lang="en-US" sz="1400" dirty="0" smtClean="0"/>
              <a:t> &lt; Min) Min = </a:t>
            </a:r>
            <a:r>
              <a:rPr lang="en-US" sz="1400" dirty="0" err="1" smtClean="0"/>
              <a:t>Nmbr</a:t>
            </a:r>
            <a:r>
              <a:rPr lang="en-US" sz="1400" dirty="0" smtClean="0"/>
              <a:t>;</a:t>
            </a:r>
          </a:p>
          <a:p>
            <a:pPr>
              <a:tabLst>
                <a:tab pos="360363" algn="l"/>
                <a:tab pos="720725" algn="l"/>
              </a:tabLst>
            </a:pPr>
            <a:r>
              <a:rPr lang="en-US" sz="1400" dirty="0" smtClean="0"/>
              <a:t>		if(</a:t>
            </a:r>
            <a:r>
              <a:rPr lang="en-US" sz="1400" dirty="0" err="1" smtClean="0"/>
              <a:t>Nmbr</a:t>
            </a:r>
            <a:r>
              <a:rPr lang="en-US" sz="1400" dirty="0" smtClean="0"/>
              <a:t> &gt; Max) Max = </a:t>
            </a:r>
            <a:r>
              <a:rPr lang="en-US" sz="1400" dirty="0" err="1" smtClean="0"/>
              <a:t>Nmbr</a:t>
            </a:r>
            <a:r>
              <a:rPr lang="en-US" sz="1400" dirty="0" smtClean="0"/>
              <a:t>;</a:t>
            </a:r>
          </a:p>
          <a:p>
            <a:pPr>
              <a:tabLst>
                <a:tab pos="360363" algn="l"/>
                <a:tab pos="720725" algn="l"/>
              </a:tabLst>
            </a:pPr>
            <a:r>
              <a:rPr lang="en-US" sz="1400" dirty="0" smtClean="0"/>
              <a:t>		</a:t>
            </a:r>
            <a:r>
              <a:rPr lang="en-US" sz="1400" dirty="0" err="1" smtClean="0"/>
              <a:t>Cnt</a:t>
            </a:r>
            <a:r>
              <a:rPr lang="en-US" sz="1400" dirty="0" smtClean="0"/>
              <a:t> = </a:t>
            </a:r>
            <a:r>
              <a:rPr lang="en-US" sz="1400" dirty="0" err="1" smtClean="0"/>
              <a:t>Cnt</a:t>
            </a:r>
            <a:r>
              <a:rPr lang="en-US" sz="1400" dirty="0" smtClean="0"/>
              <a:t> + 1;</a:t>
            </a:r>
          </a:p>
          <a:p>
            <a:pPr>
              <a:tabLst>
                <a:tab pos="360363" algn="l"/>
                <a:tab pos="720725" algn="l"/>
              </a:tabLst>
            </a:pPr>
            <a:r>
              <a:rPr lang="en-US" sz="1400" dirty="0" smtClean="0"/>
              <a:t>	}</a:t>
            </a:r>
          </a:p>
          <a:p>
            <a:pPr>
              <a:tabLst>
                <a:tab pos="360363" algn="l"/>
                <a:tab pos="720725" algn="l"/>
              </a:tabLst>
            </a:pPr>
            <a:endParaRPr lang="en-US" sz="1400" dirty="0" smtClean="0"/>
          </a:p>
          <a:p>
            <a:pPr>
              <a:tabLst>
                <a:tab pos="360363" algn="l"/>
                <a:tab pos="720725" algn="l"/>
              </a:tabLst>
            </a:pPr>
            <a:r>
              <a:rPr lang="en-US" sz="1400" dirty="0" smtClean="0"/>
              <a:t>	</a:t>
            </a:r>
            <a:r>
              <a:rPr lang="en-US" sz="1400" dirty="0" err="1" smtClean="0"/>
              <a:t>printf</a:t>
            </a:r>
            <a:r>
              <a:rPr lang="en-US" sz="1400" dirty="0" smtClean="0"/>
              <a:t>("The minimum is %d\n", Min);</a:t>
            </a:r>
          </a:p>
          <a:p>
            <a:pPr>
              <a:tabLst>
                <a:tab pos="360363" algn="l"/>
                <a:tab pos="720725" algn="l"/>
              </a:tabLst>
            </a:pPr>
            <a:r>
              <a:rPr lang="en-US" sz="1400" dirty="0" smtClean="0"/>
              <a:t>	</a:t>
            </a:r>
            <a:r>
              <a:rPr lang="en-US" sz="1400" dirty="0" err="1" smtClean="0"/>
              <a:t>printf</a:t>
            </a:r>
            <a:r>
              <a:rPr lang="en-US" sz="1400" dirty="0" smtClean="0"/>
              <a:t>("The maximum is %d\n", Max);</a:t>
            </a:r>
          </a:p>
          <a:p>
            <a:pPr>
              <a:tabLst>
                <a:tab pos="360363" algn="l"/>
                <a:tab pos="720725" algn="l"/>
              </a:tabLst>
            </a:pPr>
            <a:endParaRPr lang="en-US" sz="1400" dirty="0" smtClean="0"/>
          </a:p>
          <a:p>
            <a:pPr>
              <a:tabLst>
                <a:tab pos="360363" algn="l"/>
                <a:tab pos="720725" algn="l"/>
              </a:tabLst>
            </a:pPr>
            <a:r>
              <a:rPr lang="en-US" sz="1400" dirty="0" smtClean="0"/>
              <a:t>	return(0);</a:t>
            </a:r>
          </a:p>
          <a:p>
            <a:pPr>
              <a:tabLst>
                <a:tab pos="360363" algn="l"/>
                <a:tab pos="720725" algn="l"/>
              </a:tabLst>
            </a:pPr>
            <a:r>
              <a:rPr lang="en-US" sz="1400" dirty="0" smtClean="0"/>
              <a:t>}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188</Words>
  <Application>Microsoft Office PowerPoint</Application>
  <PresentationFormat>On-screen Show (4:3)</PresentationFormat>
  <Paragraphs>89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while loop</vt:lpstr>
      <vt:lpstr>Even/Odd</vt:lpstr>
      <vt:lpstr>Count by 2</vt:lpstr>
      <vt:lpstr>Factorial</vt:lpstr>
      <vt:lpstr>Min/Max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Sadik</dc:creator>
  <cp:lastModifiedBy>Sadik Esmelioglu</cp:lastModifiedBy>
  <cp:revision>10</cp:revision>
  <dcterms:created xsi:type="dcterms:W3CDTF">2013-11-19T22:17:17Z</dcterms:created>
  <dcterms:modified xsi:type="dcterms:W3CDTF">2014-11-11T13:02:34Z</dcterms:modified>
</cp:coreProperties>
</file>