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C871-D1C2-4439-8D00-05CA97F50FC6}" type="datetimeFigureOut">
              <a:rPr lang="en-US" smtClean="0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9052E-4D2A-4B45-A61F-2F45F2960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Asks users whether the user wants to continue of not, then returns the answer.</a:t>
            </a:r>
          </a:p>
          <a:p>
            <a:r>
              <a:rPr lang="en-US" dirty="0" smtClean="0"/>
              <a:t>Takes two integers and returns 1 if 1</a:t>
            </a:r>
            <a:r>
              <a:rPr lang="en-US" baseline="30000" dirty="0" smtClean="0"/>
              <a:t>st</a:t>
            </a:r>
            <a:r>
              <a:rPr lang="en-US" dirty="0" smtClean="0"/>
              <a:t> integer is divisible by 2</a:t>
            </a:r>
            <a:r>
              <a:rPr lang="en-US" baseline="30000" dirty="0" smtClean="0"/>
              <a:t>nd</a:t>
            </a:r>
            <a:r>
              <a:rPr lang="en-US" dirty="0" smtClean="0"/>
              <a:t> integer, return 0 if not divisible.</a:t>
            </a:r>
          </a:p>
          <a:p>
            <a:r>
              <a:rPr lang="en-US" dirty="0" smtClean="0"/>
              <a:t>Finds the factorial of a given number</a:t>
            </a:r>
          </a:p>
          <a:p>
            <a:r>
              <a:rPr lang="en-US" dirty="0" smtClean="0"/>
              <a:t>Given two integers, finds the 1</a:t>
            </a:r>
            <a:r>
              <a:rPr lang="en-US" baseline="30000" dirty="0" smtClean="0"/>
              <a:t>st</a:t>
            </a:r>
            <a:r>
              <a:rPr lang="en-US" dirty="0" smtClean="0"/>
              <a:t> integer to the power of the second integer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functions for factorial and power to calculate the equation below: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3068960"/>
            <a:ext cx="4175254" cy="144016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numbers, returns 1 if 1</a:t>
            </a:r>
            <a:r>
              <a:rPr lang="en-US" baseline="30000" dirty="0" smtClean="0"/>
              <a:t>st</a:t>
            </a:r>
            <a:r>
              <a:rPr lang="en-US" dirty="0" smtClean="0"/>
              <a:t> number is greater than 2</a:t>
            </a:r>
            <a:r>
              <a:rPr lang="en-US" baseline="30000" dirty="0" smtClean="0"/>
              <a:t>nd</a:t>
            </a:r>
            <a:r>
              <a:rPr lang="en-US" dirty="0" smtClean="0"/>
              <a:t> number, 0 other wise</a:t>
            </a:r>
          </a:p>
          <a:p>
            <a:r>
              <a:rPr lang="en-US" dirty="0" smtClean="0"/>
              <a:t>Given two numbers, returns the greater number</a:t>
            </a:r>
          </a:p>
          <a:p>
            <a:r>
              <a:rPr lang="en-US" dirty="0" smtClean="0"/>
              <a:t>Given two numbers, prints the greater number</a:t>
            </a:r>
          </a:p>
          <a:p>
            <a:r>
              <a:rPr lang="en-US" dirty="0" smtClean="0"/>
              <a:t>Given three numbers, returns the greatest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Asks users to enter ten quiz grades, and returns the sum</a:t>
            </a:r>
          </a:p>
          <a:p>
            <a:r>
              <a:rPr lang="en-US" dirty="0" smtClean="0"/>
              <a:t>Takes midterm (30%), lab (30%), and final (40%) grades and returns the semester end grade</a:t>
            </a:r>
          </a:p>
          <a:p>
            <a:r>
              <a:rPr lang="en-US" dirty="0" smtClean="0"/>
              <a:t>Takes a numeric grade and returns the letter grade (A &gt; 90, B &gt; 80, C &gt; 70, D &gt; 60, and F)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Takes two points and returns the slope</a:t>
            </a:r>
          </a:p>
          <a:p>
            <a:r>
              <a:rPr lang="en-US" dirty="0" smtClean="0"/>
              <a:t>Takes slope and a point and returns the y-intercept</a:t>
            </a:r>
          </a:p>
          <a:p>
            <a:r>
              <a:rPr lang="en-US" dirty="0" smtClean="0"/>
              <a:t>Write a program that asks the user to enter two points </a:t>
            </a:r>
            <a:r>
              <a:rPr lang="en-US" dirty="0" smtClean="0"/>
              <a:t>(x1</a:t>
            </a:r>
            <a:r>
              <a:rPr lang="en-US" dirty="0" smtClean="0"/>
              <a:t>, </a:t>
            </a:r>
            <a:r>
              <a:rPr lang="en-US" dirty="0" smtClean="0"/>
              <a:t>y1) and (x2, </a:t>
            </a:r>
            <a:r>
              <a:rPr lang="en-US" dirty="0" smtClean="0"/>
              <a:t>y2) </a:t>
            </a:r>
            <a:r>
              <a:rPr lang="en-US" dirty="0" smtClean="0"/>
              <a:t>then prints the formula for the line passing through these two points</a:t>
            </a:r>
          </a:p>
          <a:p>
            <a:pPr algn="ctr">
              <a:buNone/>
            </a:pPr>
            <a:r>
              <a:rPr lang="en-US" dirty="0" smtClean="0"/>
              <a:t>y = </a:t>
            </a:r>
            <a:r>
              <a:rPr lang="en-US" dirty="0" err="1" smtClean="0"/>
              <a:t>mx</a:t>
            </a:r>
            <a:r>
              <a:rPr lang="en-US" dirty="0" smtClean="0"/>
              <a:t> + a</a:t>
            </a:r>
          </a:p>
          <a:p>
            <a:pPr lvl="1">
              <a:buNone/>
            </a:pPr>
            <a:r>
              <a:rPr lang="en-US" dirty="0" smtClean="0"/>
              <a:t>where m is the slope and a is the y-intercept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254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Function Problems</vt:lpstr>
      <vt:lpstr>Write Functions</vt:lpstr>
      <vt:lpstr>Write a program</vt:lpstr>
      <vt:lpstr>Write Functions</vt:lpstr>
      <vt:lpstr>Write Functions</vt:lpstr>
      <vt:lpstr>Write Functions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Problems</dc:title>
  <dc:creator>Sadik Esmelioglu</dc:creator>
  <cp:lastModifiedBy>Sadik Esmelioglu</cp:lastModifiedBy>
  <cp:revision>4</cp:revision>
  <dcterms:created xsi:type="dcterms:W3CDTF">2014-05-06T09:13:33Z</dcterms:created>
  <dcterms:modified xsi:type="dcterms:W3CDTF">2014-09-29T06:33:40Z</dcterms:modified>
</cp:coreProperties>
</file>