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1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61AB-2BE7-454B-8DBE-8D8105E879C7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1F817-50F9-45A5-9FDD-B72DD2963D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 &amp;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Reading From a File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FILE pointer declarations</a:t>
            </a:r>
          </a:p>
          <a:p>
            <a:pPr lvl="1"/>
            <a:r>
              <a:rPr lang="en-US" dirty="0" smtClean="0"/>
              <a:t>FILE *</a:t>
            </a:r>
            <a:r>
              <a:rPr lang="en-US" dirty="0" err="1" smtClean="0"/>
              <a:t>flptr</a:t>
            </a:r>
            <a:r>
              <a:rPr lang="en-US" dirty="0" smtClean="0"/>
              <a:t>;</a:t>
            </a:r>
          </a:p>
          <a:p>
            <a:r>
              <a:rPr lang="en-US" dirty="0" smtClean="0"/>
              <a:t>Open a file</a:t>
            </a:r>
          </a:p>
          <a:p>
            <a:pPr lvl="1"/>
            <a:r>
              <a:rPr lang="en-US" dirty="0" err="1" smtClean="0"/>
              <a:t>flptr</a:t>
            </a:r>
            <a:r>
              <a:rPr lang="en-US" dirty="0" smtClean="0"/>
              <a:t> = </a:t>
            </a:r>
            <a:r>
              <a:rPr lang="en-US" dirty="0" err="1" smtClean="0"/>
              <a:t>fopen</a:t>
            </a:r>
            <a:r>
              <a:rPr lang="en-US" dirty="0" smtClean="0"/>
              <a:t>(“filename”, “r”);</a:t>
            </a:r>
          </a:p>
          <a:p>
            <a:pPr lvl="1"/>
            <a:r>
              <a:rPr lang="en-US" dirty="0" smtClean="0"/>
              <a:t>“r” for read only, “w” for writing</a:t>
            </a:r>
          </a:p>
          <a:p>
            <a:r>
              <a:rPr lang="en-US" dirty="0" smtClean="0"/>
              <a:t>Read from a file – same as </a:t>
            </a:r>
            <a:r>
              <a:rPr lang="en-US" dirty="0" err="1" smtClean="0"/>
              <a:t>scanf</a:t>
            </a:r>
            <a:endParaRPr lang="en-US" dirty="0" smtClean="0"/>
          </a:p>
          <a:p>
            <a:pPr lvl="1"/>
            <a:r>
              <a:rPr lang="en-US" dirty="0" err="1" smtClean="0"/>
              <a:t>fscanf</a:t>
            </a:r>
            <a:r>
              <a:rPr lang="en-US" dirty="0" smtClean="0"/>
              <a:t>(</a:t>
            </a:r>
            <a:r>
              <a:rPr lang="en-US" dirty="0" err="1" smtClean="0"/>
              <a:t>flptr</a:t>
            </a:r>
            <a:r>
              <a:rPr lang="en-US" dirty="0" smtClean="0"/>
              <a:t>, “%</a:t>
            </a:r>
            <a:r>
              <a:rPr lang="en-US" dirty="0" err="1" smtClean="0"/>
              <a:t>d%f</a:t>
            </a:r>
            <a:r>
              <a:rPr lang="en-US" dirty="0" smtClean="0"/>
              <a:t> %c”, &amp;a, &amp;b, &amp;c);</a:t>
            </a:r>
          </a:p>
          <a:p>
            <a:r>
              <a:rPr lang="en-US" dirty="0" smtClean="0"/>
              <a:t>Write to a file – same as </a:t>
            </a:r>
            <a:r>
              <a:rPr lang="en-US" dirty="0" err="1" smtClean="0"/>
              <a:t>printf</a:t>
            </a:r>
            <a:endParaRPr lang="en-US" dirty="0" smtClean="0"/>
          </a:p>
          <a:p>
            <a:pPr lvl="1"/>
            <a:r>
              <a:rPr lang="en-US" dirty="0" err="1" smtClean="0"/>
              <a:t>fprintf</a:t>
            </a:r>
            <a:r>
              <a:rPr lang="en-US" dirty="0" smtClean="0"/>
              <a:t>(</a:t>
            </a:r>
            <a:r>
              <a:rPr lang="en-US" dirty="0" err="1" smtClean="0"/>
              <a:t>flptr</a:t>
            </a:r>
            <a:r>
              <a:rPr lang="en-US" dirty="0" smtClean="0"/>
              <a:t>, “This is output %8.2f\n”, w);</a:t>
            </a:r>
          </a:p>
          <a:p>
            <a:r>
              <a:rPr lang="en-US" dirty="0" smtClean="0"/>
              <a:t>Close a file</a:t>
            </a:r>
          </a:p>
          <a:p>
            <a:pPr lvl="1"/>
            <a:r>
              <a:rPr lang="en-US" dirty="0" err="1" smtClean="0"/>
              <a:t>fclose</a:t>
            </a:r>
            <a:r>
              <a:rPr lang="en-US" dirty="0" smtClean="0"/>
              <a:t>(</a:t>
            </a:r>
            <a:r>
              <a:rPr lang="en-US" dirty="0" err="1" smtClean="0"/>
              <a:t>flptr</a:t>
            </a:r>
            <a:r>
              <a:rPr lang="en-US" dirty="0" smtClean="0"/>
              <a:t>);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grades from a file, find minimum, maximum, and average</a:t>
            </a:r>
          </a:p>
          <a:p>
            <a:r>
              <a:rPr lang="en-US" dirty="0" err="1" smtClean="0"/>
              <a:t>fscanf</a:t>
            </a:r>
            <a:r>
              <a:rPr lang="en-US" dirty="0" smtClean="0"/>
              <a:t> returns EOF when it reaches the end of file.</a:t>
            </a:r>
          </a:p>
          <a:p>
            <a:pPr lvl="1">
              <a:buNone/>
            </a:pPr>
            <a:r>
              <a:rPr lang="en-US" sz="2400" dirty="0" err="1" smtClean="0"/>
              <a:t>i</a:t>
            </a:r>
            <a:r>
              <a:rPr lang="en-US" sz="2400" dirty="0" smtClean="0"/>
              <a:t>=0;</a:t>
            </a:r>
          </a:p>
          <a:p>
            <a:pPr lvl="1">
              <a:buNone/>
            </a:pPr>
            <a:r>
              <a:rPr lang="en-US" sz="2400" dirty="0" smtClean="0"/>
              <a:t>do {</a:t>
            </a:r>
          </a:p>
          <a:p>
            <a:pPr lvl="2">
              <a:buNone/>
            </a:pPr>
            <a:r>
              <a:rPr lang="en-US" dirty="0" smtClean="0"/>
              <a:t>Status = </a:t>
            </a:r>
            <a:r>
              <a:rPr lang="en-US" dirty="0" err="1" smtClean="0"/>
              <a:t>fscanf</a:t>
            </a:r>
            <a:r>
              <a:rPr lang="en-US" dirty="0" smtClean="0"/>
              <a:t>(</a:t>
            </a:r>
            <a:r>
              <a:rPr lang="en-US" dirty="0" err="1" smtClean="0"/>
              <a:t>flptr</a:t>
            </a:r>
            <a:r>
              <a:rPr lang="en-US" dirty="0" smtClean="0"/>
              <a:t>, “%f”, &amp;</a:t>
            </a:r>
            <a:r>
              <a:rPr lang="en-US" dirty="0" err="1" smtClean="0"/>
              <a:t>grd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]);</a:t>
            </a:r>
          </a:p>
          <a:p>
            <a:pPr lvl="2">
              <a:buNone/>
            </a:pP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pPr lvl="1">
              <a:buNone/>
            </a:pPr>
            <a:r>
              <a:rPr lang="en-US" sz="2400" dirty="0" smtClean="0"/>
              <a:t>} while(Status != EOF);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Main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441132"/>
            <a:ext cx="35283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#include &lt;</a:t>
            </a:r>
            <a:r>
              <a:rPr lang="en-US" sz="1600" dirty="0" err="1" smtClean="0"/>
              <a:t>stdio.h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#define CLSZ 100</a:t>
            </a:r>
          </a:p>
          <a:p>
            <a:endParaRPr lang="en-US" sz="1600" dirty="0" smtClean="0"/>
          </a:p>
          <a:p>
            <a:pPr>
              <a:tabLst>
                <a:tab pos="627063" algn="l"/>
              </a:tabLst>
            </a:pPr>
            <a:r>
              <a:rPr lang="en-US" sz="1600" dirty="0" err="1" smtClean="0"/>
              <a:t>int</a:t>
            </a:r>
            <a:r>
              <a:rPr lang="en-US" sz="1600" dirty="0" smtClean="0"/>
              <a:t> 	</a:t>
            </a:r>
            <a:r>
              <a:rPr lang="en-US" sz="1600" dirty="0" err="1" smtClean="0"/>
              <a:t>FillArr</a:t>
            </a:r>
            <a:r>
              <a:rPr lang="en-US" sz="1600" dirty="0" smtClean="0"/>
              <a:t>(FILE *</a:t>
            </a:r>
            <a:r>
              <a:rPr lang="en-US" sz="1600" dirty="0" err="1" smtClean="0"/>
              <a:t>flp</a:t>
            </a:r>
            <a:r>
              <a:rPr lang="en-US" sz="1600" dirty="0" smtClean="0"/>
              <a:t>,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gr</a:t>
            </a:r>
            <a:r>
              <a:rPr lang="en-US" sz="1600" dirty="0" smtClean="0"/>
              <a:t>[]);</a:t>
            </a:r>
          </a:p>
          <a:p>
            <a:pPr>
              <a:tabLst>
                <a:tab pos="627063" algn="l"/>
              </a:tabLst>
            </a:pPr>
            <a:r>
              <a:rPr lang="en-US" sz="1600" dirty="0" err="1" smtClean="0"/>
              <a:t>int</a:t>
            </a:r>
            <a:r>
              <a:rPr lang="en-US" sz="1600" dirty="0" smtClean="0"/>
              <a:t> 	</a:t>
            </a:r>
            <a:r>
              <a:rPr lang="en-US" sz="1600" dirty="0" err="1" smtClean="0"/>
              <a:t>FindMax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sz</a:t>
            </a:r>
            <a:r>
              <a:rPr lang="en-US" sz="1600" dirty="0" smtClean="0"/>
              <a:t>);</a:t>
            </a:r>
          </a:p>
          <a:p>
            <a:pPr>
              <a:tabLst>
                <a:tab pos="627063" algn="l"/>
              </a:tabLst>
            </a:pPr>
            <a:r>
              <a:rPr lang="en-US" sz="1600" dirty="0" err="1" smtClean="0"/>
              <a:t>int</a:t>
            </a:r>
            <a:r>
              <a:rPr lang="en-US" sz="1600" dirty="0" smtClean="0"/>
              <a:t> 	</a:t>
            </a:r>
            <a:r>
              <a:rPr lang="en-US" sz="1600" dirty="0" err="1" smtClean="0"/>
              <a:t>FindMin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sz</a:t>
            </a:r>
            <a:r>
              <a:rPr lang="en-US" sz="1600" dirty="0" smtClean="0"/>
              <a:t>);</a:t>
            </a:r>
          </a:p>
          <a:p>
            <a:pPr>
              <a:tabLst>
                <a:tab pos="627063" algn="l"/>
              </a:tabLst>
            </a:pPr>
            <a:r>
              <a:rPr lang="en-US" sz="1600" dirty="0" smtClean="0"/>
              <a:t>double 	</a:t>
            </a:r>
            <a:r>
              <a:rPr lang="en-US" sz="1600" dirty="0" err="1" smtClean="0"/>
              <a:t>FindAve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sz</a:t>
            </a:r>
            <a:r>
              <a:rPr lang="en-US" sz="1600" dirty="0" smtClean="0"/>
              <a:t>);</a:t>
            </a:r>
          </a:p>
          <a:p>
            <a:pPr>
              <a:tabLst>
                <a:tab pos="627063" algn="l"/>
              </a:tabLst>
            </a:pPr>
            <a:endParaRPr lang="en-US" sz="1600" dirty="0" smtClean="0"/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main(void) {</a:t>
            </a:r>
          </a:p>
          <a:p>
            <a:pPr lvl="1"/>
            <a:r>
              <a:rPr lang="en-US" sz="1600" b="1" dirty="0" smtClean="0"/>
              <a:t>FILE *</a:t>
            </a:r>
            <a:r>
              <a:rPr lang="en-US" sz="1600" b="1" dirty="0" err="1" smtClean="0"/>
              <a:t>flptr</a:t>
            </a:r>
            <a:r>
              <a:rPr lang="en-US" sz="1600" dirty="0" smtClean="0"/>
              <a:t>;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Grd</a:t>
            </a:r>
            <a:r>
              <a:rPr lang="en-US" sz="1600" dirty="0" smtClean="0"/>
              <a:t>[CLSZ], SZ;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Min, Max;</a:t>
            </a:r>
          </a:p>
          <a:p>
            <a:pPr lvl="1"/>
            <a:r>
              <a:rPr lang="en-US" sz="1600" dirty="0" smtClean="0"/>
              <a:t>double Ave;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b="1" dirty="0" err="1" smtClean="0"/>
              <a:t>flptr</a:t>
            </a:r>
            <a:r>
              <a:rPr lang="en-US" sz="1600" b="1" dirty="0" smtClean="0"/>
              <a:t> = </a:t>
            </a:r>
            <a:r>
              <a:rPr lang="en-US" sz="1600" b="1" dirty="0" err="1" smtClean="0"/>
              <a:t>fopen</a:t>
            </a:r>
            <a:r>
              <a:rPr lang="en-US" sz="1600" b="1" dirty="0" smtClean="0"/>
              <a:t>("Grades.txt", "r");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SZ = </a:t>
            </a:r>
            <a:r>
              <a:rPr lang="en-US" sz="1600" dirty="0" err="1" smtClean="0"/>
              <a:t>FillArr</a:t>
            </a:r>
            <a:r>
              <a:rPr lang="en-US" sz="1600" dirty="0" smtClean="0"/>
              <a:t>(</a:t>
            </a:r>
            <a:r>
              <a:rPr lang="en-US" sz="1600" dirty="0" err="1" smtClean="0"/>
              <a:t>flptr</a:t>
            </a:r>
            <a:r>
              <a:rPr lang="en-US" sz="1600" dirty="0" smtClean="0"/>
              <a:t>, </a:t>
            </a:r>
            <a:r>
              <a:rPr lang="en-US" sz="1600" dirty="0" err="1" smtClean="0"/>
              <a:t>Grd</a:t>
            </a:r>
            <a:r>
              <a:rPr lang="en-US" sz="1600" dirty="0" smtClean="0"/>
              <a:t>);</a:t>
            </a:r>
          </a:p>
          <a:p>
            <a:pPr lvl="1"/>
            <a:r>
              <a:rPr lang="en-US" sz="1600" dirty="0" smtClean="0"/>
              <a:t>Max = </a:t>
            </a:r>
            <a:r>
              <a:rPr lang="en-US" sz="1600" dirty="0" err="1" smtClean="0"/>
              <a:t>FindMax</a:t>
            </a:r>
            <a:r>
              <a:rPr lang="en-US" sz="1600" dirty="0" smtClean="0"/>
              <a:t>(</a:t>
            </a:r>
            <a:r>
              <a:rPr lang="en-US" sz="1600" dirty="0" err="1" smtClean="0"/>
              <a:t>Grd</a:t>
            </a:r>
            <a:r>
              <a:rPr lang="en-US" sz="1600" dirty="0" smtClean="0"/>
              <a:t>, SZ);</a:t>
            </a:r>
          </a:p>
          <a:p>
            <a:pPr lvl="1"/>
            <a:r>
              <a:rPr lang="en-US" sz="1600" dirty="0" smtClean="0"/>
              <a:t>Min = </a:t>
            </a:r>
            <a:r>
              <a:rPr lang="en-US" sz="1600" dirty="0" err="1" smtClean="0"/>
              <a:t>FindMin</a:t>
            </a:r>
            <a:r>
              <a:rPr lang="en-US" sz="1600" dirty="0" smtClean="0"/>
              <a:t>(</a:t>
            </a:r>
            <a:r>
              <a:rPr lang="en-US" sz="1600" dirty="0" err="1" smtClean="0"/>
              <a:t>Grd</a:t>
            </a:r>
            <a:r>
              <a:rPr lang="en-US" sz="1600" dirty="0" smtClean="0"/>
              <a:t>, SZ);</a:t>
            </a:r>
          </a:p>
          <a:p>
            <a:pPr lvl="1"/>
            <a:r>
              <a:rPr lang="en-US" sz="1600" dirty="0" smtClean="0"/>
              <a:t>Ave = </a:t>
            </a:r>
            <a:r>
              <a:rPr lang="en-US" sz="1600" dirty="0" err="1" smtClean="0"/>
              <a:t>FindAve</a:t>
            </a:r>
            <a:r>
              <a:rPr lang="en-US" sz="1600" dirty="0" smtClean="0"/>
              <a:t>(</a:t>
            </a:r>
            <a:r>
              <a:rPr lang="en-US" sz="1600" dirty="0" err="1" smtClean="0"/>
              <a:t>Grd</a:t>
            </a:r>
            <a:r>
              <a:rPr lang="en-US" sz="1600" dirty="0" smtClean="0"/>
              <a:t>, SZ);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67944" y="1484784"/>
            <a:ext cx="45365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600" dirty="0" err="1" smtClean="0"/>
              <a:t>printf</a:t>
            </a:r>
            <a:r>
              <a:rPr lang="en-US" sz="1600" dirty="0" smtClean="0"/>
              <a:t>("The Maximum is: %3d\n", Max);</a:t>
            </a:r>
          </a:p>
          <a:p>
            <a:pPr lvl="1"/>
            <a:r>
              <a:rPr lang="en-US" sz="1600" dirty="0" err="1" smtClean="0"/>
              <a:t>printf</a:t>
            </a:r>
            <a:r>
              <a:rPr lang="en-US" sz="1600" dirty="0" smtClean="0"/>
              <a:t>("The Minimum is: %3d\n", Min);</a:t>
            </a:r>
          </a:p>
          <a:p>
            <a:pPr lvl="1"/>
            <a:r>
              <a:rPr lang="en-US" sz="1600" dirty="0" err="1" smtClean="0"/>
              <a:t>printf</a:t>
            </a:r>
            <a:r>
              <a:rPr lang="en-US" sz="1600" dirty="0" smtClean="0"/>
              <a:t>("The Average is: %6.2f\n", Ave);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b="1" dirty="0" err="1" smtClean="0"/>
              <a:t>fclose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flptr</a:t>
            </a:r>
            <a:r>
              <a:rPr lang="en-US" sz="1600" b="1" dirty="0" smtClean="0"/>
              <a:t>);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return(0);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Functions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441132"/>
            <a:ext cx="40324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FillArr</a:t>
            </a:r>
            <a:r>
              <a:rPr lang="en-US" sz="1600" dirty="0" smtClean="0"/>
              <a:t>(FILE *</a:t>
            </a:r>
            <a:r>
              <a:rPr lang="en-US" sz="1600" dirty="0" err="1" smtClean="0"/>
              <a:t>flp</a:t>
            </a:r>
            <a:r>
              <a:rPr lang="en-US" sz="1600" dirty="0" smtClean="0"/>
              <a:t>,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gr</a:t>
            </a:r>
            <a:r>
              <a:rPr lang="en-US" sz="1600" dirty="0" smtClean="0"/>
              <a:t>[]) {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Status, </a:t>
            </a:r>
            <a:r>
              <a:rPr lang="en-US" sz="1600" dirty="0" err="1" smtClean="0"/>
              <a:t>i</a:t>
            </a:r>
            <a:r>
              <a:rPr lang="en-US" sz="1600" dirty="0" smtClean="0"/>
              <a:t>=0;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Status </a:t>
            </a:r>
            <a:r>
              <a:rPr lang="en-US" sz="1600" b="1" dirty="0" smtClean="0"/>
              <a:t>= </a:t>
            </a:r>
            <a:r>
              <a:rPr lang="en-US" sz="1600" b="1" dirty="0" err="1" smtClean="0"/>
              <a:t>fscanf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flp</a:t>
            </a:r>
            <a:r>
              <a:rPr lang="en-US" sz="1600" b="1" dirty="0" smtClean="0"/>
              <a:t>, "%d", &amp;</a:t>
            </a:r>
            <a:r>
              <a:rPr lang="en-US" sz="1600" b="1" dirty="0" err="1" smtClean="0"/>
              <a:t>gr</a:t>
            </a:r>
            <a:r>
              <a:rPr lang="en-US" sz="1600" b="1" dirty="0" smtClean="0"/>
              <a:t>[</a:t>
            </a:r>
            <a:r>
              <a:rPr lang="en-US" sz="1600" b="1" dirty="0" err="1" smtClean="0"/>
              <a:t>i</a:t>
            </a:r>
            <a:r>
              <a:rPr lang="en-US" sz="1600" b="1" dirty="0" smtClean="0"/>
              <a:t>]);</a:t>
            </a:r>
          </a:p>
          <a:p>
            <a:pPr lvl="1"/>
            <a:r>
              <a:rPr lang="en-US" sz="1600" dirty="0" smtClean="0"/>
              <a:t>while(Status != EOF) {</a:t>
            </a:r>
          </a:p>
          <a:p>
            <a:pPr lvl="2"/>
            <a:r>
              <a:rPr lang="en-US" sz="1600" dirty="0" err="1" smtClean="0"/>
              <a:t>i</a:t>
            </a:r>
            <a:r>
              <a:rPr lang="en-US" sz="1600" dirty="0" smtClean="0"/>
              <a:t>++;</a:t>
            </a:r>
          </a:p>
          <a:p>
            <a:pPr lvl="2"/>
            <a:r>
              <a:rPr lang="en-US" sz="1600" dirty="0" smtClean="0"/>
              <a:t>Status = </a:t>
            </a:r>
            <a:r>
              <a:rPr lang="en-US" sz="1600" dirty="0" err="1" smtClean="0"/>
              <a:t>fscanf</a:t>
            </a:r>
            <a:r>
              <a:rPr lang="en-US" sz="1600" dirty="0" smtClean="0"/>
              <a:t>(</a:t>
            </a:r>
            <a:r>
              <a:rPr lang="en-US" sz="1600" dirty="0" err="1" smtClean="0"/>
              <a:t>flp</a:t>
            </a:r>
            <a:r>
              <a:rPr lang="en-US" sz="1600" dirty="0" smtClean="0"/>
              <a:t>, "%d", &amp;</a:t>
            </a:r>
            <a:r>
              <a:rPr lang="en-US" sz="1600" dirty="0" err="1" smtClean="0"/>
              <a:t>gr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]);</a:t>
            </a:r>
          </a:p>
          <a:p>
            <a:pPr lvl="1"/>
            <a:r>
              <a:rPr lang="en-US" sz="1600" dirty="0" smtClean="0"/>
              <a:t>}</a:t>
            </a:r>
          </a:p>
          <a:p>
            <a:pPr lvl="1"/>
            <a:r>
              <a:rPr lang="en-US" sz="1600" dirty="0" smtClean="0"/>
              <a:t>return(</a:t>
            </a:r>
            <a:r>
              <a:rPr lang="en-US" sz="1600" dirty="0" err="1" smtClean="0"/>
              <a:t>i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FindMax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sz</a:t>
            </a:r>
            <a:r>
              <a:rPr lang="en-US" sz="1600" dirty="0" smtClean="0"/>
              <a:t>) {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, max;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max = </a:t>
            </a:r>
            <a:r>
              <a:rPr lang="en-US" sz="1600" dirty="0" err="1" smtClean="0"/>
              <a:t>gr</a:t>
            </a:r>
            <a:r>
              <a:rPr lang="en-US" sz="1600" dirty="0" smtClean="0"/>
              <a:t>[0];</a:t>
            </a:r>
          </a:p>
          <a:p>
            <a:pPr lvl="1"/>
            <a:r>
              <a:rPr lang="en-US" sz="1600" dirty="0" smtClean="0"/>
              <a:t>for(</a:t>
            </a:r>
            <a:r>
              <a:rPr lang="en-US" sz="1600" dirty="0" err="1" smtClean="0"/>
              <a:t>i</a:t>
            </a:r>
            <a:r>
              <a:rPr lang="en-US" sz="1600" dirty="0" smtClean="0"/>
              <a:t>=1; </a:t>
            </a:r>
            <a:r>
              <a:rPr lang="en-US" sz="1600" dirty="0" err="1" smtClean="0"/>
              <a:t>i</a:t>
            </a:r>
            <a:r>
              <a:rPr lang="en-US" sz="1600" dirty="0" smtClean="0"/>
              <a:t>&lt;</a:t>
            </a:r>
            <a:r>
              <a:rPr lang="en-US" sz="1600" dirty="0" err="1" smtClean="0"/>
              <a:t>sz</a:t>
            </a:r>
            <a:r>
              <a:rPr lang="en-US" sz="1600" dirty="0" smtClean="0"/>
              <a:t>; </a:t>
            </a:r>
            <a:r>
              <a:rPr lang="en-US" sz="1600" dirty="0" err="1" smtClean="0"/>
              <a:t>i</a:t>
            </a:r>
            <a:r>
              <a:rPr lang="en-US" sz="1600" dirty="0" smtClean="0"/>
              <a:t>++)</a:t>
            </a:r>
          </a:p>
          <a:p>
            <a:pPr lvl="1"/>
            <a:r>
              <a:rPr lang="en-US" sz="1600" dirty="0" smtClean="0"/>
              <a:t>	if(</a:t>
            </a:r>
            <a:r>
              <a:rPr lang="en-US" sz="1600" dirty="0" err="1" smtClean="0"/>
              <a:t>gr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 &gt; max) max=</a:t>
            </a:r>
            <a:r>
              <a:rPr lang="en-US" sz="1600" dirty="0" err="1" smtClean="0"/>
              <a:t>gr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return(max);</a:t>
            </a:r>
          </a:p>
          <a:p>
            <a:r>
              <a:rPr lang="en-US" sz="1600" dirty="0" smtClean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412776"/>
            <a:ext cx="396044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FindMin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sz</a:t>
            </a:r>
            <a:r>
              <a:rPr lang="en-US" sz="1600" dirty="0" smtClean="0"/>
              <a:t>) {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, min;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min = </a:t>
            </a:r>
            <a:r>
              <a:rPr lang="en-US" sz="1600" dirty="0" err="1" smtClean="0"/>
              <a:t>gr</a:t>
            </a:r>
            <a:r>
              <a:rPr lang="en-US" sz="1600" dirty="0" smtClean="0"/>
              <a:t>[0];</a:t>
            </a:r>
          </a:p>
          <a:p>
            <a:pPr lvl="1"/>
            <a:r>
              <a:rPr lang="en-US" sz="1600" dirty="0" smtClean="0"/>
              <a:t>for(</a:t>
            </a:r>
            <a:r>
              <a:rPr lang="en-US" sz="1600" dirty="0" err="1" smtClean="0"/>
              <a:t>i</a:t>
            </a:r>
            <a:r>
              <a:rPr lang="en-US" sz="1600" dirty="0" smtClean="0"/>
              <a:t>=1; </a:t>
            </a:r>
            <a:r>
              <a:rPr lang="en-US" sz="1600" dirty="0" err="1" smtClean="0"/>
              <a:t>i</a:t>
            </a:r>
            <a:r>
              <a:rPr lang="en-US" sz="1600" dirty="0" smtClean="0"/>
              <a:t>&lt;</a:t>
            </a:r>
            <a:r>
              <a:rPr lang="en-US" sz="1600" dirty="0" err="1" smtClean="0"/>
              <a:t>sz</a:t>
            </a:r>
            <a:r>
              <a:rPr lang="en-US" sz="1600" dirty="0" smtClean="0"/>
              <a:t>; </a:t>
            </a:r>
            <a:r>
              <a:rPr lang="en-US" sz="1600" dirty="0" err="1" smtClean="0"/>
              <a:t>i</a:t>
            </a:r>
            <a:r>
              <a:rPr lang="en-US" sz="1600" dirty="0" smtClean="0"/>
              <a:t>++)</a:t>
            </a:r>
          </a:p>
          <a:p>
            <a:pPr lvl="1"/>
            <a:r>
              <a:rPr lang="en-US" sz="1600" dirty="0" smtClean="0"/>
              <a:t>	if(</a:t>
            </a:r>
            <a:r>
              <a:rPr lang="en-US" sz="1600" dirty="0" err="1" smtClean="0"/>
              <a:t>gr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 &lt; min) min=</a:t>
            </a:r>
            <a:r>
              <a:rPr lang="en-US" sz="1600" dirty="0" err="1" smtClean="0"/>
              <a:t>gr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return(min);</a:t>
            </a:r>
          </a:p>
          <a:p>
            <a:r>
              <a:rPr lang="en-US" sz="1600" dirty="0" smtClean="0"/>
              <a:t>}</a:t>
            </a:r>
          </a:p>
          <a:p>
            <a:endParaRPr lang="en-US" sz="1600" dirty="0" smtClean="0"/>
          </a:p>
          <a:p>
            <a:r>
              <a:rPr lang="en-US" sz="1600" dirty="0" smtClean="0"/>
              <a:t>double </a:t>
            </a:r>
            <a:r>
              <a:rPr lang="en-US" sz="1600" dirty="0" err="1" smtClean="0"/>
              <a:t>FindAve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gr</a:t>
            </a:r>
            <a:r>
              <a:rPr lang="en-US" sz="1600" dirty="0" smtClean="0"/>
              <a:t>[],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sz</a:t>
            </a:r>
            <a:r>
              <a:rPr lang="en-US" sz="1600" dirty="0" smtClean="0"/>
              <a:t>) {</a:t>
            </a:r>
          </a:p>
          <a:p>
            <a:pPr lvl="1"/>
            <a:r>
              <a:rPr lang="en-US" sz="1600" dirty="0" smtClean="0"/>
              <a:t>double </a:t>
            </a:r>
            <a:r>
              <a:rPr lang="en-US" sz="1600" dirty="0" err="1" smtClean="0"/>
              <a:t>ave</a:t>
            </a:r>
            <a:r>
              <a:rPr lang="en-US" sz="1600" dirty="0" smtClean="0"/>
              <a:t> = 0.0;</a:t>
            </a:r>
          </a:p>
          <a:p>
            <a:pPr lvl="1"/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;</a:t>
            </a:r>
          </a:p>
          <a:p>
            <a:pPr lvl="1"/>
            <a:endParaRPr lang="en-US" sz="1600" dirty="0" smtClean="0"/>
          </a:p>
          <a:p>
            <a:pPr lvl="1"/>
            <a:r>
              <a:rPr lang="nn-NO" sz="1600" dirty="0" smtClean="0"/>
              <a:t>for(i=0; i&lt;sz; i++) ave+=gr[i];</a:t>
            </a:r>
          </a:p>
          <a:p>
            <a:pPr lvl="1"/>
            <a:r>
              <a:rPr lang="en-US" sz="1600" dirty="0" err="1" smtClean="0"/>
              <a:t>ave</a:t>
            </a:r>
            <a:r>
              <a:rPr lang="en-US" sz="1600" dirty="0" smtClean="0"/>
              <a:t>=</a:t>
            </a:r>
            <a:r>
              <a:rPr lang="en-US" sz="1600" dirty="0" err="1" smtClean="0"/>
              <a:t>ave</a:t>
            </a:r>
            <a:r>
              <a:rPr lang="en-US" sz="1600" dirty="0" smtClean="0"/>
              <a:t>/</a:t>
            </a:r>
            <a:r>
              <a:rPr lang="en-US" sz="1600" dirty="0" err="1" smtClean="0"/>
              <a:t>sz</a:t>
            </a:r>
            <a:r>
              <a:rPr lang="en-US" sz="1600" dirty="0" smtClean="0"/>
              <a:t>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return(</a:t>
            </a:r>
            <a:r>
              <a:rPr lang="en-US" sz="1600" dirty="0" err="1" smtClean="0"/>
              <a:t>ave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279</Words>
  <Application>Microsoft Office PowerPoint</Application>
  <PresentationFormat>On-screen Show (4:3)</PresentationFormat>
  <Paragraphs>91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Array &amp; Functions</vt:lpstr>
      <vt:lpstr>FILE Operations</vt:lpstr>
      <vt:lpstr>Example</vt:lpstr>
      <vt:lpstr>Example - Main</vt:lpstr>
      <vt:lpstr>Example - Functions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Sadik</dc:creator>
  <cp:lastModifiedBy>Sadik Esmelioglu</cp:lastModifiedBy>
  <cp:revision>24</cp:revision>
  <dcterms:created xsi:type="dcterms:W3CDTF">2014-02-23T17:56:59Z</dcterms:created>
  <dcterms:modified xsi:type="dcterms:W3CDTF">2014-03-17T08:51:38Z</dcterms:modified>
</cp:coreProperties>
</file>