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Pass 1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33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Pass 2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21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21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21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18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18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Pass 3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21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Pass 4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9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4784"/>
          <a:ext cx="1440160" cy="48245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18</a:t>
                      </a:r>
                      <a:endParaRPr lang="en-US" sz="28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49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-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elements in array</a:t>
            </a:r>
          </a:p>
          <a:p>
            <a:r>
              <a:rPr lang="en-US" dirty="0" smtClean="0"/>
              <a:t>4 passes and 4, 3, 2, and 1 iterations</a:t>
            </a:r>
          </a:p>
          <a:p>
            <a:r>
              <a:rPr lang="en-US" dirty="0" smtClean="0"/>
              <a:t>Total 10</a:t>
            </a:r>
          </a:p>
          <a:p>
            <a:r>
              <a:rPr lang="en-US" dirty="0" smtClean="0"/>
              <a:t>N elements in array</a:t>
            </a:r>
          </a:p>
          <a:p>
            <a:r>
              <a:rPr lang="en-US" dirty="0" smtClean="0"/>
              <a:t>N-1 passes, and N-1, N-2, …, 2, 1 iterations</a:t>
            </a:r>
          </a:p>
          <a:p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1387" y="4581128"/>
            <a:ext cx="6844033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- 1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8136904" cy="5228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endParaRPr lang="en-US" sz="1600" dirty="0"/>
          </a:p>
          <a:p>
            <a:r>
              <a:rPr lang="en-US" sz="1600" dirty="0" err="1"/>
              <a:t>int</a:t>
            </a:r>
            <a:r>
              <a:rPr lang="en-US" sz="1600" dirty="0"/>
              <a:t> main(void) {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, j;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temp, a[5] = {5, 4, 3, 2, 1};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for(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&lt;4; </a:t>
            </a:r>
            <a:r>
              <a:rPr lang="en-US" sz="1600" dirty="0" err="1"/>
              <a:t>i</a:t>
            </a:r>
            <a:r>
              <a:rPr lang="en-US" sz="1600" dirty="0"/>
              <a:t>++) {</a:t>
            </a:r>
          </a:p>
          <a:p>
            <a:pPr lvl="2"/>
            <a:r>
              <a:rPr lang="en-US" sz="1600" dirty="0"/>
              <a:t>for(j=0; j&lt;4-i; j++) {</a:t>
            </a:r>
          </a:p>
          <a:p>
            <a:pPr lvl="3"/>
            <a:r>
              <a:rPr lang="en-US" sz="1600" dirty="0"/>
              <a:t>if(a[j] &gt; a[j+1]) {</a:t>
            </a:r>
          </a:p>
          <a:p>
            <a:pPr lvl="4"/>
            <a:r>
              <a:rPr lang="en-US" sz="1600" dirty="0"/>
              <a:t>temp = a[j];</a:t>
            </a:r>
          </a:p>
          <a:p>
            <a:pPr lvl="4"/>
            <a:r>
              <a:rPr lang="en-US" sz="1600" dirty="0"/>
              <a:t>a[j] = a[j+1];</a:t>
            </a:r>
          </a:p>
          <a:p>
            <a:pPr lvl="4"/>
            <a:r>
              <a:rPr lang="en-US" sz="1600" dirty="0"/>
              <a:t>a[j+1] = temp;</a:t>
            </a:r>
          </a:p>
          <a:p>
            <a:pPr lvl="3"/>
            <a:r>
              <a:rPr lang="en-US" sz="1600" dirty="0"/>
              <a:t>}</a:t>
            </a:r>
          </a:p>
          <a:p>
            <a:pPr lvl="2"/>
            <a:r>
              <a:rPr lang="en-US" sz="1600" dirty="0"/>
              <a:t>}</a:t>
            </a:r>
          </a:p>
          <a:p>
            <a:pPr lvl="1"/>
            <a:r>
              <a:rPr lang="en-US" sz="1600" dirty="0"/>
              <a:t>}</a:t>
            </a:r>
          </a:p>
          <a:p>
            <a:pPr lvl="1"/>
            <a:endParaRPr lang="en-US" sz="1600" dirty="0"/>
          </a:p>
          <a:p>
            <a:pPr lvl="1"/>
            <a:r>
              <a:rPr lang="nn-NO" sz="1600" dirty="0"/>
              <a:t>for(i=0; i&lt;5; i++) printf("%d </a:t>
            </a:r>
            <a:r>
              <a:rPr lang="nn-NO" sz="1600" dirty="0" smtClean="0"/>
              <a:t>", a[i</a:t>
            </a:r>
            <a:r>
              <a:rPr lang="nn-NO" sz="1600" dirty="0"/>
              <a:t>]);</a:t>
            </a:r>
          </a:p>
          <a:p>
            <a:pPr lvl="1"/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/>
              <a:t>("\n");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return(0);</a:t>
            </a:r>
          </a:p>
          <a:p>
            <a:r>
              <a:rPr lang="en-US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- 2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50405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endParaRPr lang="en-US" sz="1600" dirty="0"/>
          </a:p>
          <a:p>
            <a:r>
              <a:rPr lang="en-US" sz="1600" dirty="0" smtClean="0"/>
              <a:t>void </a:t>
            </a:r>
            <a:r>
              <a:rPr lang="en-US" sz="1600" dirty="0" err="1" smtClean="0"/>
              <a:t>Xchange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*a, </a:t>
            </a:r>
            <a:r>
              <a:rPr lang="en-US" sz="1600" dirty="0" err="1"/>
              <a:t>int</a:t>
            </a:r>
            <a:r>
              <a:rPr lang="en-US" sz="1600" dirty="0"/>
              <a:t> *b);</a:t>
            </a:r>
          </a:p>
          <a:p>
            <a:endParaRPr lang="en-US" sz="1600" dirty="0"/>
          </a:p>
          <a:p>
            <a:r>
              <a:rPr lang="en-US" sz="1600" dirty="0" err="1"/>
              <a:t>int</a:t>
            </a:r>
            <a:r>
              <a:rPr lang="en-US" sz="1600" dirty="0"/>
              <a:t> main(void) {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, j;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a[5] = {5, 4, 3, 2, 1};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for(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&lt;4; </a:t>
            </a:r>
            <a:r>
              <a:rPr lang="en-US" sz="1600" dirty="0" err="1"/>
              <a:t>i</a:t>
            </a:r>
            <a:r>
              <a:rPr lang="en-US" sz="1600" dirty="0"/>
              <a:t>++) {</a:t>
            </a:r>
          </a:p>
          <a:p>
            <a:pPr lvl="2"/>
            <a:r>
              <a:rPr lang="en-US" sz="1600" dirty="0"/>
              <a:t>for(j=0; j&lt;4-i; j++) {</a:t>
            </a:r>
          </a:p>
          <a:p>
            <a:pPr lvl="3"/>
            <a:r>
              <a:rPr lang="en-US" sz="1600" dirty="0"/>
              <a:t>if(a[j] &gt; a[j+1]) </a:t>
            </a:r>
            <a:r>
              <a:rPr lang="en-US" sz="1600" dirty="0" err="1" smtClean="0"/>
              <a:t>Xchange</a:t>
            </a:r>
            <a:r>
              <a:rPr lang="en-US" sz="1600" dirty="0" smtClean="0"/>
              <a:t>(&amp;</a:t>
            </a:r>
            <a:r>
              <a:rPr lang="en-US" sz="1600" dirty="0"/>
              <a:t>a[j], &amp;a[j+1]);</a:t>
            </a:r>
          </a:p>
          <a:p>
            <a:pPr lvl="2"/>
            <a:r>
              <a:rPr lang="en-US" sz="1600" dirty="0"/>
              <a:t>}</a:t>
            </a:r>
          </a:p>
          <a:p>
            <a:pPr lvl="1"/>
            <a:r>
              <a:rPr lang="en-US" sz="1600" dirty="0"/>
              <a:t>}</a:t>
            </a:r>
          </a:p>
          <a:p>
            <a:pPr lvl="1"/>
            <a:endParaRPr lang="en-US" sz="1600" dirty="0"/>
          </a:p>
          <a:p>
            <a:pPr lvl="1"/>
            <a:r>
              <a:rPr lang="nn-NO" sz="1600" dirty="0"/>
              <a:t>for(i=0; i&lt;5; i++) printf("%d ",a[i]);</a:t>
            </a:r>
          </a:p>
          <a:p>
            <a:pPr lvl="1"/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/>
              <a:t>("\n");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return(0);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1484784"/>
            <a:ext cx="30963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void </a:t>
            </a:r>
            <a:r>
              <a:rPr lang="en-US" sz="1600" dirty="0" err="1" smtClean="0"/>
              <a:t>Xchange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*a, </a:t>
            </a:r>
            <a:r>
              <a:rPr lang="en-US" sz="1600" dirty="0" err="1" smtClean="0"/>
              <a:t>int</a:t>
            </a:r>
            <a:r>
              <a:rPr lang="en-US" sz="1600" dirty="0" smtClean="0"/>
              <a:t> *b)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temp;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temp = *a;</a:t>
            </a:r>
          </a:p>
          <a:p>
            <a:pPr lvl="1"/>
            <a:r>
              <a:rPr lang="en-US" sz="1600" dirty="0" smtClean="0"/>
              <a:t>*a = *b;</a:t>
            </a:r>
          </a:p>
          <a:p>
            <a:pPr lvl="1"/>
            <a:r>
              <a:rPr lang="en-US" sz="1600" dirty="0" smtClean="0"/>
              <a:t>*b = temp;</a:t>
            </a:r>
          </a:p>
          <a:p>
            <a:r>
              <a:rPr lang="en-US" sz="1600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- 3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48245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endParaRPr lang="en-US" sz="1600" dirty="0"/>
          </a:p>
          <a:p>
            <a:r>
              <a:rPr lang="en-US" sz="1600" dirty="0" smtClean="0"/>
              <a:t>void </a:t>
            </a:r>
            <a:r>
              <a:rPr lang="en-US" sz="1600" dirty="0" err="1" smtClean="0"/>
              <a:t>Xchange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*a, </a:t>
            </a:r>
            <a:r>
              <a:rPr lang="en-US" sz="1600" dirty="0" err="1"/>
              <a:t>int</a:t>
            </a:r>
            <a:r>
              <a:rPr lang="en-US" sz="1600" dirty="0"/>
              <a:t> *b);</a:t>
            </a:r>
          </a:p>
          <a:p>
            <a:r>
              <a:rPr lang="en-US" sz="1600" dirty="0" smtClean="0"/>
              <a:t>void </a:t>
            </a:r>
            <a:r>
              <a:rPr lang="en-US" sz="1600" dirty="0" err="1" smtClean="0"/>
              <a:t>PrintArr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n, </a:t>
            </a:r>
            <a:r>
              <a:rPr lang="en-US" sz="1600" dirty="0" err="1"/>
              <a:t>int</a:t>
            </a:r>
            <a:r>
              <a:rPr lang="en-US" sz="1600" dirty="0"/>
              <a:t> a[]);</a:t>
            </a:r>
          </a:p>
          <a:p>
            <a:endParaRPr lang="en-US" sz="1600" dirty="0"/>
          </a:p>
          <a:p>
            <a:r>
              <a:rPr lang="en-US" sz="1600" dirty="0" err="1"/>
              <a:t>int</a:t>
            </a:r>
            <a:r>
              <a:rPr lang="en-US" sz="1600" dirty="0"/>
              <a:t> main(void) {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, j;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a[5] = {5, 4, 3, 2, 1};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for(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&lt;4; </a:t>
            </a:r>
            <a:r>
              <a:rPr lang="en-US" sz="1600" dirty="0" err="1"/>
              <a:t>i</a:t>
            </a:r>
            <a:r>
              <a:rPr lang="en-US" sz="1600" dirty="0"/>
              <a:t>++) </a:t>
            </a:r>
            <a:r>
              <a:rPr lang="en-US" sz="1600" dirty="0" smtClean="0"/>
              <a:t>{</a:t>
            </a:r>
          </a:p>
          <a:p>
            <a:pPr lvl="1"/>
            <a:r>
              <a:rPr lang="en-US" sz="1600" dirty="0"/>
              <a:t>	</a:t>
            </a:r>
            <a:r>
              <a:rPr lang="en-US" sz="1600" dirty="0" smtClean="0"/>
              <a:t>for(j=0</a:t>
            </a:r>
            <a:r>
              <a:rPr lang="en-US" sz="1600" dirty="0"/>
              <a:t>; j&lt;4-i; j</a:t>
            </a:r>
            <a:r>
              <a:rPr lang="en-US" sz="1600" dirty="0" smtClean="0"/>
              <a:t>++)</a:t>
            </a:r>
          </a:p>
          <a:p>
            <a:pPr lvl="2"/>
            <a:r>
              <a:rPr lang="en-US" sz="1600" dirty="0" smtClean="0"/>
              <a:t>        if(a[j</a:t>
            </a:r>
            <a:r>
              <a:rPr lang="en-US" sz="1600" dirty="0"/>
              <a:t>] &gt; a[j+1</a:t>
            </a:r>
            <a:r>
              <a:rPr lang="en-US" sz="1600" dirty="0" smtClean="0"/>
              <a:t>])  </a:t>
            </a:r>
          </a:p>
          <a:p>
            <a:pPr lvl="2"/>
            <a:r>
              <a:rPr lang="en-US" sz="1600" dirty="0" smtClean="0"/>
              <a:t>	</a:t>
            </a:r>
            <a:r>
              <a:rPr lang="en-US" sz="1600" dirty="0" err="1" smtClean="0"/>
              <a:t>Xchange</a:t>
            </a:r>
            <a:r>
              <a:rPr lang="en-US" sz="1600" dirty="0" smtClean="0"/>
              <a:t>(&amp;a[j], &amp;a[j+1]);</a:t>
            </a:r>
          </a:p>
          <a:p>
            <a:pPr lvl="1"/>
            <a:r>
              <a:rPr lang="en-US" sz="1600" dirty="0" smtClean="0"/>
              <a:t>}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 err="1" smtClean="0"/>
              <a:t>PrintArr</a:t>
            </a:r>
            <a:r>
              <a:rPr lang="en-US" sz="1600" dirty="0" smtClean="0"/>
              <a:t>(5, a);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return(0);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4088" y="1484784"/>
            <a:ext cx="35283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void </a:t>
            </a:r>
            <a:r>
              <a:rPr lang="en-US" sz="1600" dirty="0" err="1" smtClean="0"/>
              <a:t>Xchange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*a, </a:t>
            </a:r>
            <a:r>
              <a:rPr lang="en-US" sz="1600" dirty="0" err="1"/>
              <a:t>int</a:t>
            </a:r>
            <a:r>
              <a:rPr lang="en-US" sz="1600" dirty="0"/>
              <a:t> *b) {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temp;</a:t>
            </a:r>
          </a:p>
          <a:p>
            <a:pPr lvl="1"/>
            <a:r>
              <a:rPr lang="en-US" sz="1600" dirty="0"/>
              <a:t>temp = *a;</a:t>
            </a:r>
          </a:p>
          <a:p>
            <a:pPr lvl="1"/>
            <a:r>
              <a:rPr lang="en-US" sz="1600" dirty="0"/>
              <a:t>*a = *b;</a:t>
            </a:r>
          </a:p>
          <a:p>
            <a:pPr lvl="1"/>
            <a:r>
              <a:rPr lang="en-US" sz="1600" dirty="0"/>
              <a:t>*b = temp;</a:t>
            </a:r>
          </a:p>
          <a:p>
            <a:r>
              <a:rPr lang="en-US" sz="1600" dirty="0"/>
              <a:t>}</a:t>
            </a:r>
          </a:p>
          <a:p>
            <a:endParaRPr lang="en-US" sz="1600" dirty="0"/>
          </a:p>
          <a:p>
            <a:r>
              <a:rPr lang="en-US" sz="1600" dirty="0" smtClean="0"/>
              <a:t>void </a:t>
            </a:r>
            <a:r>
              <a:rPr lang="en-US" sz="1600" dirty="0" err="1" smtClean="0"/>
              <a:t>PrintArr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n, </a:t>
            </a:r>
            <a:r>
              <a:rPr lang="en-US" sz="1600" dirty="0" err="1"/>
              <a:t>int</a:t>
            </a:r>
            <a:r>
              <a:rPr lang="en-US" sz="1600" dirty="0"/>
              <a:t> a[]) {</a:t>
            </a:r>
          </a:p>
          <a:p>
            <a:pPr lvl="1"/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 lvl="1"/>
            <a:endParaRPr lang="en-US" sz="1600" dirty="0"/>
          </a:p>
          <a:p>
            <a:pPr lvl="1"/>
            <a:r>
              <a:rPr lang="nn-NO" sz="1600" dirty="0"/>
              <a:t>for(i=0; i&lt;n; i++) printf("%d ",a[i]);</a:t>
            </a:r>
          </a:p>
          <a:p>
            <a:pPr lvl="1"/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/>
              <a:t>("\n");</a:t>
            </a:r>
          </a:p>
          <a:p>
            <a:r>
              <a:rPr lang="en-US" sz="1600" dirty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425</Words>
  <Application>Microsoft Office PowerPoint</Application>
  <PresentationFormat>On-screen Show (4:3)</PresentationFormat>
  <Paragraphs>163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Array Sort</vt:lpstr>
      <vt:lpstr>Sort Pass 1</vt:lpstr>
      <vt:lpstr>Sort Pass 2</vt:lpstr>
      <vt:lpstr>Sort Pass 3</vt:lpstr>
      <vt:lpstr>Sort Pass 4</vt:lpstr>
      <vt:lpstr>Bubble Sort - Iterations</vt:lpstr>
      <vt:lpstr>Implementation - 1</vt:lpstr>
      <vt:lpstr>Implementation - 2</vt:lpstr>
      <vt:lpstr>Implementation - 3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20</cp:revision>
  <dcterms:created xsi:type="dcterms:W3CDTF">2014-02-23T17:56:59Z</dcterms:created>
  <dcterms:modified xsi:type="dcterms:W3CDTF">2014-03-13T08:32:27Z</dcterms:modified>
</cp:coreProperties>
</file>