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4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761AB-2BE7-454B-8DBE-8D8105E879C7}" type="datetimeFigureOut">
              <a:rPr lang="en-US" smtClean="0"/>
              <a:pPr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Array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Statistical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age statistics of people in a small building (which is in a file called Ages.txt) and calculate:</a:t>
            </a:r>
          </a:p>
          <a:p>
            <a:pPr lvl="1"/>
            <a:r>
              <a:rPr lang="en-US" dirty="0" err="1" smtClean="0"/>
              <a:t>x</a:t>
            </a:r>
            <a:r>
              <a:rPr lang="en-US" baseline="-25000" dirty="0" err="1" smtClean="0"/>
              <a:t>m</a:t>
            </a:r>
            <a:r>
              <a:rPr lang="en-US" dirty="0" smtClean="0"/>
              <a:t>, Mean</a:t>
            </a:r>
          </a:p>
          <a:p>
            <a:pPr lvl="1"/>
            <a:r>
              <a:rPr lang="en-US" dirty="0" err="1" smtClean="0"/>
              <a:t>x</a:t>
            </a:r>
            <a:r>
              <a:rPr lang="en-US" baseline="-25000" dirty="0" err="1" smtClean="0"/>
              <a:t>min</a:t>
            </a:r>
            <a:r>
              <a:rPr lang="en-US" dirty="0" smtClean="0"/>
              <a:t>, Youngest</a:t>
            </a:r>
          </a:p>
          <a:p>
            <a:pPr lvl="1"/>
            <a:r>
              <a:rPr lang="en-US" dirty="0" err="1" smtClean="0"/>
              <a:t>x</a:t>
            </a:r>
            <a:r>
              <a:rPr lang="en-US" baseline="-25000" dirty="0" err="1" smtClean="0"/>
              <a:t>max</a:t>
            </a:r>
            <a:r>
              <a:rPr lang="en-US" dirty="0" smtClean="0"/>
              <a:t>, Oldest</a:t>
            </a:r>
          </a:p>
          <a:p>
            <a:pPr lvl="1"/>
            <a:r>
              <a:rPr lang="en-US" dirty="0" smtClean="0"/>
              <a:t>S, Standard Deviation </a:t>
            </a:r>
          </a:p>
          <a:p>
            <a:endParaRPr lang="en-US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5229200"/>
            <a:ext cx="2808312" cy="11526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441132"/>
            <a:ext cx="3600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#include &lt;</a:t>
            </a:r>
            <a:r>
              <a:rPr lang="en-US" sz="1600" dirty="0" err="1" smtClean="0"/>
              <a:t>stdio.h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#include &lt;</a:t>
            </a:r>
            <a:r>
              <a:rPr lang="en-US" sz="1600" dirty="0" err="1" smtClean="0"/>
              <a:t>math.h</a:t>
            </a:r>
            <a:r>
              <a:rPr lang="en-US" sz="1600" dirty="0" smtClean="0"/>
              <a:t>&gt;</a:t>
            </a:r>
          </a:p>
          <a:p>
            <a:endParaRPr lang="en-US" sz="1600" dirty="0" smtClean="0"/>
          </a:p>
          <a:p>
            <a:r>
              <a:rPr lang="en-US" sz="1600" dirty="0" err="1" smtClean="0"/>
              <a:t>int</a:t>
            </a:r>
            <a:r>
              <a:rPr lang="en-US" sz="1600" dirty="0" smtClean="0"/>
              <a:t>        </a:t>
            </a:r>
            <a:r>
              <a:rPr lang="en-US" sz="1600" dirty="0" err="1" smtClean="0"/>
              <a:t>FillAry</a:t>
            </a:r>
            <a:r>
              <a:rPr lang="en-US" sz="1600" dirty="0" smtClean="0"/>
              <a:t>(FILE *</a:t>
            </a:r>
            <a:r>
              <a:rPr lang="en-US" sz="1600" dirty="0" err="1" smtClean="0"/>
              <a:t>flp</a:t>
            </a:r>
            <a:r>
              <a:rPr lang="en-US" sz="1600" dirty="0" smtClean="0"/>
              <a:t>, 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arr</a:t>
            </a:r>
            <a:r>
              <a:rPr lang="en-US" sz="1600" dirty="0" smtClean="0"/>
              <a:t>[]);</a:t>
            </a:r>
          </a:p>
          <a:p>
            <a:r>
              <a:rPr lang="en-US" sz="1600" dirty="0" smtClean="0"/>
              <a:t>void     </a:t>
            </a:r>
            <a:r>
              <a:rPr lang="en-US" sz="1600" dirty="0" err="1" smtClean="0"/>
              <a:t>PrntAry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arr</a:t>
            </a:r>
            <a:r>
              <a:rPr lang="en-US" sz="1600" dirty="0" smtClean="0"/>
              <a:t>[], </a:t>
            </a:r>
            <a:r>
              <a:rPr lang="en-US" sz="1600" dirty="0" err="1" smtClean="0"/>
              <a:t>int</a:t>
            </a:r>
            <a:r>
              <a:rPr lang="en-US" sz="1600" dirty="0" smtClean="0"/>
              <a:t> n);</a:t>
            </a:r>
          </a:p>
          <a:p>
            <a:r>
              <a:rPr lang="en-US" sz="1600" dirty="0" err="1" smtClean="0"/>
              <a:t>int</a:t>
            </a:r>
            <a:r>
              <a:rPr lang="en-US" sz="1600" dirty="0" smtClean="0"/>
              <a:t>        </a:t>
            </a:r>
            <a:r>
              <a:rPr lang="en-US" sz="1600" dirty="0" err="1" smtClean="0"/>
              <a:t>FindMax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arr</a:t>
            </a:r>
            <a:r>
              <a:rPr lang="en-US" sz="1600" dirty="0" smtClean="0"/>
              <a:t>[], </a:t>
            </a:r>
            <a:r>
              <a:rPr lang="en-US" sz="1600" dirty="0" err="1" smtClean="0"/>
              <a:t>int</a:t>
            </a:r>
            <a:r>
              <a:rPr lang="en-US" sz="1600" dirty="0" smtClean="0"/>
              <a:t> n);</a:t>
            </a:r>
          </a:p>
          <a:p>
            <a:r>
              <a:rPr lang="en-US" sz="1600" dirty="0" err="1" smtClean="0"/>
              <a:t>int</a:t>
            </a:r>
            <a:r>
              <a:rPr lang="en-US" sz="1600" dirty="0" smtClean="0"/>
              <a:t>        </a:t>
            </a:r>
            <a:r>
              <a:rPr lang="en-US" sz="1600" dirty="0" err="1" smtClean="0"/>
              <a:t>FindMin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arr</a:t>
            </a:r>
            <a:r>
              <a:rPr lang="en-US" sz="1600" dirty="0" smtClean="0"/>
              <a:t>[], </a:t>
            </a:r>
            <a:r>
              <a:rPr lang="en-US" sz="1600" dirty="0" err="1" smtClean="0"/>
              <a:t>int</a:t>
            </a:r>
            <a:r>
              <a:rPr lang="en-US" sz="1600" dirty="0" smtClean="0"/>
              <a:t> n);</a:t>
            </a:r>
          </a:p>
          <a:p>
            <a:r>
              <a:rPr lang="en-US" sz="1600" dirty="0" smtClean="0"/>
              <a:t>double </a:t>
            </a:r>
            <a:r>
              <a:rPr lang="en-US" sz="1600" dirty="0" err="1" smtClean="0"/>
              <a:t>FindAve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arr</a:t>
            </a:r>
            <a:r>
              <a:rPr lang="en-US" sz="1600" dirty="0" smtClean="0"/>
              <a:t>[], </a:t>
            </a:r>
            <a:r>
              <a:rPr lang="en-US" sz="1600" dirty="0" err="1" smtClean="0"/>
              <a:t>int</a:t>
            </a:r>
            <a:r>
              <a:rPr lang="en-US" sz="1600" dirty="0" smtClean="0"/>
              <a:t> n);</a:t>
            </a:r>
          </a:p>
          <a:p>
            <a:r>
              <a:rPr lang="en-US" sz="1600" dirty="0" smtClean="0"/>
              <a:t>double </a:t>
            </a:r>
            <a:r>
              <a:rPr lang="en-US" sz="1600" dirty="0" err="1" smtClean="0"/>
              <a:t>FindStd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arr</a:t>
            </a:r>
            <a:r>
              <a:rPr lang="en-US" sz="1600" dirty="0" smtClean="0"/>
              <a:t>[], </a:t>
            </a:r>
            <a:r>
              <a:rPr lang="en-US" sz="1600" dirty="0" err="1" smtClean="0"/>
              <a:t>int</a:t>
            </a:r>
            <a:r>
              <a:rPr lang="en-US" sz="1600" dirty="0" smtClean="0"/>
              <a:t> n);</a:t>
            </a:r>
          </a:p>
          <a:p>
            <a:endParaRPr lang="en-US" sz="1600" dirty="0" smtClean="0"/>
          </a:p>
          <a:p>
            <a:r>
              <a:rPr lang="en-US" sz="1600" dirty="0" err="1" smtClean="0"/>
              <a:t>int</a:t>
            </a:r>
            <a:r>
              <a:rPr lang="en-US" sz="1600" dirty="0" smtClean="0"/>
              <a:t> main(void) {</a:t>
            </a:r>
          </a:p>
          <a:p>
            <a:pPr lvl="1"/>
            <a:r>
              <a:rPr lang="en-US" sz="1600" dirty="0" smtClean="0"/>
              <a:t>FILE*</a:t>
            </a:r>
            <a:r>
              <a:rPr lang="en-US" sz="1600" dirty="0" err="1" smtClean="0"/>
              <a:t>fp</a:t>
            </a:r>
            <a:r>
              <a:rPr lang="en-US" sz="1600" dirty="0" smtClean="0"/>
              <a:t>;</a:t>
            </a:r>
          </a:p>
          <a:p>
            <a:pPr lvl="1"/>
            <a:r>
              <a:rPr lang="en-US" sz="1600" dirty="0" err="1" smtClean="0"/>
              <a:t>intAges</a:t>
            </a:r>
            <a:r>
              <a:rPr lang="en-US" sz="1600" dirty="0" smtClean="0"/>
              <a:t>[100];</a:t>
            </a:r>
          </a:p>
          <a:p>
            <a:pPr lvl="1"/>
            <a:r>
              <a:rPr lang="en-US" sz="1600" dirty="0" err="1" smtClean="0"/>
              <a:t>intSz</a:t>
            </a:r>
            <a:r>
              <a:rPr lang="en-US" sz="1600" dirty="0" smtClean="0"/>
              <a:t>;</a:t>
            </a:r>
          </a:p>
          <a:p>
            <a:endParaRPr lang="en-US" sz="1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275856" y="1412776"/>
            <a:ext cx="53285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600" dirty="0" err="1" smtClean="0"/>
              <a:t>fp</a:t>
            </a:r>
            <a:r>
              <a:rPr lang="en-US" sz="1600" dirty="0" smtClean="0"/>
              <a:t> = </a:t>
            </a:r>
            <a:r>
              <a:rPr lang="en-US" sz="1600" dirty="0" err="1" smtClean="0"/>
              <a:t>fopen</a:t>
            </a:r>
            <a:r>
              <a:rPr lang="en-US" sz="1600" dirty="0" smtClean="0"/>
              <a:t>("Ages.txt", "r");</a:t>
            </a:r>
          </a:p>
          <a:p>
            <a:pPr lvl="1"/>
            <a:r>
              <a:rPr lang="en-US" sz="1600" dirty="0" err="1" smtClean="0"/>
              <a:t>Sz</a:t>
            </a:r>
            <a:r>
              <a:rPr lang="en-US" sz="1600" dirty="0" smtClean="0"/>
              <a:t> = </a:t>
            </a:r>
            <a:r>
              <a:rPr lang="en-US" sz="1600" dirty="0" err="1" smtClean="0"/>
              <a:t>FillAry</a:t>
            </a:r>
            <a:r>
              <a:rPr lang="en-US" sz="1600" dirty="0" smtClean="0"/>
              <a:t>(</a:t>
            </a:r>
            <a:r>
              <a:rPr lang="en-US" sz="1600" dirty="0" err="1" smtClean="0"/>
              <a:t>fp</a:t>
            </a:r>
            <a:r>
              <a:rPr lang="en-US" sz="1600" dirty="0" smtClean="0"/>
              <a:t>, Ages);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err="1" smtClean="0"/>
              <a:t>PrntAry</a:t>
            </a:r>
            <a:r>
              <a:rPr lang="en-US" sz="1600" dirty="0" smtClean="0"/>
              <a:t>(Ages, </a:t>
            </a:r>
            <a:r>
              <a:rPr lang="en-US" sz="1600" dirty="0" err="1" smtClean="0"/>
              <a:t>Sz</a:t>
            </a:r>
            <a:r>
              <a:rPr lang="en-US" sz="1600" dirty="0" smtClean="0"/>
              <a:t>);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err="1" smtClean="0"/>
              <a:t>printf</a:t>
            </a:r>
            <a:r>
              <a:rPr lang="en-US" sz="1600" dirty="0" smtClean="0"/>
              <a:t>("The Minimum is\t:%3d\n", </a:t>
            </a:r>
            <a:r>
              <a:rPr lang="en-US" sz="1600" dirty="0" err="1" smtClean="0"/>
              <a:t>FindMax</a:t>
            </a:r>
            <a:r>
              <a:rPr lang="en-US" sz="1600" dirty="0" smtClean="0"/>
              <a:t>(Ages, </a:t>
            </a:r>
            <a:r>
              <a:rPr lang="en-US" sz="1600" dirty="0" err="1" smtClean="0"/>
              <a:t>Sz</a:t>
            </a:r>
            <a:r>
              <a:rPr lang="en-US" sz="1600" dirty="0" smtClean="0"/>
              <a:t>));</a:t>
            </a:r>
          </a:p>
          <a:p>
            <a:pPr lvl="1"/>
            <a:r>
              <a:rPr lang="en-US" sz="1600" dirty="0" err="1" smtClean="0"/>
              <a:t>printf</a:t>
            </a:r>
            <a:r>
              <a:rPr lang="en-US" sz="1600" dirty="0" smtClean="0"/>
              <a:t>("The Maximum is\t:%3d\n", </a:t>
            </a:r>
            <a:r>
              <a:rPr lang="en-US" sz="1600" dirty="0" err="1" smtClean="0"/>
              <a:t>FindMin</a:t>
            </a:r>
            <a:r>
              <a:rPr lang="en-US" sz="1600" dirty="0" smtClean="0"/>
              <a:t>(Ages, </a:t>
            </a:r>
            <a:r>
              <a:rPr lang="en-US" sz="1600" dirty="0" err="1" smtClean="0"/>
              <a:t>Sz</a:t>
            </a:r>
            <a:r>
              <a:rPr lang="en-US" sz="1600" dirty="0" smtClean="0"/>
              <a:t>));</a:t>
            </a:r>
          </a:p>
          <a:p>
            <a:pPr lvl="1"/>
            <a:r>
              <a:rPr lang="en-US" sz="1600" dirty="0" err="1" smtClean="0"/>
              <a:t>printf</a:t>
            </a:r>
            <a:r>
              <a:rPr lang="en-US" sz="1600" dirty="0" smtClean="0"/>
              <a:t>("The Average is\t:%6.2f\n", </a:t>
            </a:r>
            <a:r>
              <a:rPr lang="en-US" sz="1600" dirty="0" err="1" smtClean="0"/>
              <a:t>FindAve</a:t>
            </a:r>
            <a:r>
              <a:rPr lang="en-US" sz="1600" dirty="0" smtClean="0"/>
              <a:t>(Ages, </a:t>
            </a:r>
            <a:r>
              <a:rPr lang="en-US" sz="1600" dirty="0" err="1" smtClean="0"/>
              <a:t>Sz</a:t>
            </a:r>
            <a:r>
              <a:rPr lang="en-US" sz="1600" dirty="0" smtClean="0"/>
              <a:t>));</a:t>
            </a:r>
          </a:p>
          <a:p>
            <a:pPr lvl="1"/>
            <a:r>
              <a:rPr lang="en-US" sz="1600" dirty="0" err="1" smtClean="0"/>
              <a:t>printf</a:t>
            </a:r>
            <a:r>
              <a:rPr lang="en-US" sz="1600" dirty="0" smtClean="0"/>
              <a:t>("The Std. Dev is\t:%6.2f\n", </a:t>
            </a:r>
            <a:r>
              <a:rPr lang="en-US" sz="1600" dirty="0" err="1" smtClean="0"/>
              <a:t>FindStd</a:t>
            </a:r>
            <a:r>
              <a:rPr lang="en-US" sz="1600" dirty="0" smtClean="0"/>
              <a:t>(Ages, </a:t>
            </a:r>
            <a:r>
              <a:rPr lang="en-US" sz="1600" dirty="0" err="1" smtClean="0"/>
              <a:t>Sz</a:t>
            </a:r>
            <a:r>
              <a:rPr lang="en-US" sz="1600" dirty="0" smtClean="0"/>
              <a:t>));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err="1" smtClean="0"/>
              <a:t>fclose</a:t>
            </a:r>
            <a:r>
              <a:rPr lang="en-US" sz="1600" dirty="0" smtClean="0"/>
              <a:t>(</a:t>
            </a:r>
            <a:r>
              <a:rPr lang="en-US" sz="1600" dirty="0" err="1" smtClean="0"/>
              <a:t>fp</a:t>
            </a:r>
            <a:r>
              <a:rPr lang="en-US" sz="1600" dirty="0" smtClean="0"/>
              <a:t>);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return(0);</a:t>
            </a:r>
          </a:p>
          <a:p>
            <a:r>
              <a:rPr lang="en-US" sz="16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441132"/>
            <a:ext cx="388843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FillAry</a:t>
            </a:r>
            <a:r>
              <a:rPr lang="en-US" sz="1600" dirty="0" smtClean="0"/>
              <a:t>(FILE *</a:t>
            </a:r>
            <a:r>
              <a:rPr lang="en-US" sz="1600" dirty="0" err="1" smtClean="0"/>
              <a:t>flp</a:t>
            </a:r>
            <a:r>
              <a:rPr lang="en-US" sz="1600" dirty="0" smtClean="0"/>
              <a:t>, 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arr</a:t>
            </a:r>
            <a:r>
              <a:rPr lang="en-US" sz="1600" dirty="0" smtClean="0"/>
              <a:t>[]) {</a:t>
            </a:r>
          </a:p>
          <a:p>
            <a:pPr lvl="1"/>
            <a:r>
              <a:rPr lang="en-US" sz="1600" dirty="0" err="1" smtClean="0"/>
              <a:t>int</a:t>
            </a:r>
            <a:r>
              <a:rPr lang="en-US" sz="1600" dirty="0" smtClean="0"/>
              <a:t> Status, </a:t>
            </a:r>
            <a:r>
              <a:rPr lang="en-US" sz="1600" dirty="0" err="1" smtClean="0"/>
              <a:t>i</a:t>
            </a:r>
            <a:r>
              <a:rPr lang="en-US" sz="1600" dirty="0" smtClean="0"/>
              <a:t>=0;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Status = </a:t>
            </a:r>
            <a:r>
              <a:rPr lang="en-US" sz="1600" dirty="0" err="1" smtClean="0"/>
              <a:t>fscanf</a:t>
            </a:r>
            <a:r>
              <a:rPr lang="en-US" sz="1600" dirty="0" smtClean="0"/>
              <a:t>(</a:t>
            </a:r>
            <a:r>
              <a:rPr lang="en-US" sz="1600" dirty="0" err="1" smtClean="0"/>
              <a:t>flp</a:t>
            </a:r>
            <a:r>
              <a:rPr lang="en-US" sz="1600" dirty="0" smtClean="0"/>
              <a:t>, "%d", &amp;</a:t>
            </a:r>
            <a:r>
              <a:rPr lang="en-US" sz="1600" dirty="0" err="1" smtClean="0"/>
              <a:t>arr</a:t>
            </a:r>
            <a:r>
              <a:rPr lang="en-US" sz="1600" dirty="0" smtClean="0"/>
              <a:t>[</a:t>
            </a:r>
            <a:r>
              <a:rPr lang="en-US" sz="1600" dirty="0" err="1" smtClean="0"/>
              <a:t>i</a:t>
            </a:r>
            <a:r>
              <a:rPr lang="en-US" sz="1600" dirty="0" smtClean="0"/>
              <a:t>]);</a:t>
            </a:r>
          </a:p>
          <a:p>
            <a:pPr lvl="1"/>
            <a:r>
              <a:rPr lang="en-US" sz="1600" dirty="0" smtClean="0"/>
              <a:t>while(Status != EOF) {</a:t>
            </a:r>
          </a:p>
          <a:p>
            <a:pPr lvl="2"/>
            <a:r>
              <a:rPr lang="en-US" sz="1600" dirty="0" err="1" smtClean="0"/>
              <a:t>i</a:t>
            </a:r>
            <a:r>
              <a:rPr lang="en-US" sz="1600" dirty="0" smtClean="0"/>
              <a:t>++;</a:t>
            </a:r>
          </a:p>
          <a:p>
            <a:pPr lvl="2"/>
            <a:r>
              <a:rPr lang="en-US" sz="1600" dirty="0" smtClean="0"/>
              <a:t>Status = </a:t>
            </a:r>
            <a:r>
              <a:rPr lang="en-US" sz="1600" dirty="0" err="1" smtClean="0"/>
              <a:t>fscanf</a:t>
            </a:r>
            <a:r>
              <a:rPr lang="en-US" sz="1600" dirty="0" smtClean="0"/>
              <a:t>(</a:t>
            </a:r>
            <a:r>
              <a:rPr lang="en-US" sz="1600" dirty="0" err="1" smtClean="0"/>
              <a:t>flp</a:t>
            </a:r>
            <a:r>
              <a:rPr lang="en-US" sz="1600" dirty="0" smtClean="0"/>
              <a:t>, "%d", &amp;</a:t>
            </a:r>
            <a:r>
              <a:rPr lang="en-US" sz="1600" dirty="0" err="1" smtClean="0"/>
              <a:t>arr</a:t>
            </a:r>
            <a:r>
              <a:rPr lang="en-US" sz="1600" dirty="0" smtClean="0"/>
              <a:t>[</a:t>
            </a:r>
            <a:r>
              <a:rPr lang="en-US" sz="1600" dirty="0" err="1" smtClean="0"/>
              <a:t>i</a:t>
            </a:r>
            <a:r>
              <a:rPr lang="en-US" sz="1600" dirty="0" smtClean="0"/>
              <a:t>]);</a:t>
            </a:r>
          </a:p>
          <a:p>
            <a:pPr lvl="1"/>
            <a:r>
              <a:rPr lang="en-US" sz="1600" dirty="0" smtClean="0"/>
              <a:t>}</a:t>
            </a:r>
          </a:p>
          <a:p>
            <a:pPr lvl="1"/>
            <a:r>
              <a:rPr lang="en-US" sz="1600" dirty="0" smtClean="0"/>
              <a:t>return(</a:t>
            </a:r>
            <a:r>
              <a:rPr lang="en-US" sz="1600" dirty="0" err="1" smtClean="0"/>
              <a:t>i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}</a:t>
            </a:r>
          </a:p>
          <a:p>
            <a:endParaRPr lang="en-US" sz="1600" dirty="0" smtClean="0"/>
          </a:p>
          <a:p>
            <a:r>
              <a:rPr lang="en-US" sz="1600" dirty="0" smtClean="0"/>
              <a:t>void </a:t>
            </a:r>
            <a:r>
              <a:rPr lang="en-US" sz="1600" dirty="0" err="1" smtClean="0"/>
              <a:t>PrntAry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arr</a:t>
            </a:r>
            <a:r>
              <a:rPr lang="en-US" sz="1600" dirty="0" smtClean="0"/>
              <a:t>[], </a:t>
            </a:r>
            <a:r>
              <a:rPr lang="en-US" sz="1600" dirty="0" err="1" smtClean="0"/>
              <a:t>int</a:t>
            </a:r>
            <a:r>
              <a:rPr lang="en-US" sz="1600" dirty="0" smtClean="0"/>
              <a:t> n) {</a:t>
            </a:r>
          </a:p>
          <a:p>
            <a:pPr lvl="1"/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for(</a:t>
            </a:r>
            <a:r>
              <a:rPr lang="en-US" sz="1600" dirty="0" err="1" smtClean="0"/>
              <a:t>i</a:t>
            </a:r>
            <a:r>
              <a:rPr lang="en-US" sz="1600" dirty="0" smtClean="0"/>
              <a:t>=0; </a:t>
            </a:r>
            <a:r>
              <a:rPr lang="en-US" sz="1600" dirty="0" err="1" smtClean="0"/>
              <a:t>i</a:t>
            </a:r>
            <a:r>
              <a:rPr lang="en-US" sz="1600" dirty="0" smtClean="0"/>
              <a:t>&lt;n; </a:t>
            </a:r>
            <a:r>
              <a:rPr lang="en-US" sz="1600" dirty="0" err="1" smtClean="0"/>
              <a:t>i</a:t>
            </a:r>
            <a:r>
              <a:rPr lang="en-US" sz="1600" dirty="0" smtClean="0"/>
              <a:t>++)</a:t>
            </a:r>
          </a:p>
          <a:p>
            <a:pPr lvl="1"/>
            <a:r>
              <a:rPr lang="en-US" sz="1600" dirty="0" smtClean="0"/>
              <a:t>	</a:t>
            </a:r>
            <a:r>
              <a:rPr lang="en-US" sz="1600" dirty="0" err="1" smtClean="0"/>
              <a:t>printf</a:t>
            </a:r>
            <a:r>
              <a:rPr lang="en-US" sz="1600" dirty="0" smtClean="0"/>
              <a:t>("%d\n", </a:t>
            </a:r>
            <a:r>
              <a:rPr lang="en-US" sz="1600" dirty="0" err="1" smtClean="0"/>
              <a:t>arr</a:t>
            </a:r>
            <a:r>
              <a:rPr lang="en-US" sz="1600" dirty="0" smtClean="0"/>
              <a:t>[</a:t>
            </a:r>
            <a:r>
              <a:rPr lang="en-US" sz="1600" dirty="0" err="1" smtClean="0"/>
              <a:t>i</a:t>
            </a:r>
            <a:r>
              <a:rPr lang="en-US" sz="1600" dirty="0" smtClean="0"/>
              <a:t>]);</a:t>
            </a:r>
          </a:p>
          <a:p>
            <a:r>
              <a:rPr lang="en-US" sz="1600" dirty="0" smtClean="0"/>
              <a:t>}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499992" y="1412776"/>
            <a:ext cx="417646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FindMax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arr</a:t>
            </a:r>
            <a:r>
              <a:rPr lang="en-US" sz="1600" dirty="0" smtClean="0"/>
              <a:t>[], </a:t>
            </a:r>
            <a:r>
              <a:rPr lang="en-US" sz="1600" dirty="0" err="1" smtClean="0"/>
              <a:t>int</a:t>
            </a:r>
            <a:r>
              <a:rPr lang="en-US" sz="1600" dirty="0" smtClean="0"/>
              <a:t> n) {</a:t>
            </a:r>
          </a:p>
          <a:p>
            <a:pPr lvl="1"/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, max;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max = </a:t>
            </a:r>
            <a:r>
              <a:rPr lang="en-US" sz="1600" dirty="0" err="1" smtClean="0"/>
              <a:t>arr</a:t>
            </a:r>
            <a:r>
              <a:rPr lang="en-US" sz="1600" dirty="0" smtClean="0"/>
              <a:t>[0];</a:t>
            </a:r>
          </a:p>
          <a:p>
            <a:pPr lvl="1"/>
            <a:r>
              <a:rPr lang="en-US" sz="1600" dirty="0" smtClean="0"/>
              <a:t>for(</a:t>
            </a:r>
            <a:r>
              <a:rPr lang="en-US" sz="1600" dirty="0" err="1" smtClean="0"/>
              <a:t>i</a:t>
            </a:r>
            <a:r>
              <a:rPr lang="en-US" sz="1600" dirty="0" smtClean="0"/>
              <a:t>=1; </a:t>
            </a:r>
            <a:r>
              <a:rPr lang="en-US" sz="1600" dirty="0" err="1" smtClean="0"/>
              <a:t>i</a:t>
            </a:r>
            <a:r>
              <a:rPr lang="en-US" sz="1600" dirty="0" smtClean="0"/>
              <a:t>&lt;n; </a:t>
            </a:r>
            <a:r>
              <a:rPr lang="en-US" sz="1600" dirty="0" err="1" smtClean="0"/>
              <a:t>i</a:t>
            </a:r>
            <a:r>
              <a:rPr lang="en-US" sz="1600" dirty="0" smtClean="0"/>
              <a:t>++)</a:t>
            </a:r>
          </a:p>
          <a:p>
            <a:pPr lvl="1"/>
            <a:r>
              <a:rPr lang="en-US" sz="1600" dirty="0" smtClean="0"/>
              <a:t>	if(</a:t>
            </a:r>
            <a:r>
              <a:rPr lang="en-US" sz="1600" dirty="0" err="1" smtClean="0"/>
              <a:t>arr</a:t>
            </a:r>
            <a:r>
              <a:rPr lang="en-US" sz="1600" dirty="0" smtClean="0"/>
              <a:t>[</a:t>
            </a:r>
            <a:r>
              <a:rPr lang="en-US" sz="1600" dirty="0" err="1" smtClean="0"/>
              <a:t>i</a:t>
            </a:r>
            <a:r>
              <a:rPr lang="en-US" sz="1600" dirty="0" smtClean="0"/>
              <a:t>] &gt; max) max=</a:t>
            </a:r>
            <a:r>
              <a:rPr lang="en-US" sz="1600" dirty="0" err="1" smtClean="0"/>
              <a:t>arr</a:t>
            </a:r>
            <a:r>
              <a:rPr lang="en-US" sz="1600" dirty="0" smtClean="0"/>
              <a:t>[</a:t>
            </a:r>
            <a:r>
              <a:rPr lang="en-US" sz="1600" dirty="0" err="1" smtClean="0"/>
              <a:t>i</a:t>
            </a:r>
            <a:r>
              <a:rPr lang="en-US" sz="1600" dirty="0" smtClean="0"/>
              <a:t>];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return(max);</a:t>
            </a:r>
          </a:p>
          <a:p>
            <a:r>
              <a:rPr lang="en-US" sz="1600" dirty="0" smtClean="0"/>
              <a:t>}</a:t>
            </a:r>
          </a:p>
          <a:p>
            <a:endParaRPr lang="en-US" sz="1600" dirty="0" smtClean="0"/>
          </a:p>
          <a:p>
            <a:r>
              <a:rPr lang="sv-SE" sz="1600" dirty="0" smtClean="0"/>
              <a:t>int FindMin(int arr[], int n) {</a:t>
            </a:r>
          </a:p>
          <a:p>
            <a:pPr lvl="1"/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, min;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min = </a:t>
            </a:r>
            <a:r>
              <a:rPr lang="en-US" sz="1600" dirty="0" err="1" smtClean="0"/>
              <a:t>gr</a:t>
            </a:r>
            <a:r>
              <a:rPr lang="en-US" sz="1600" dirty="0" smtClean="0"/>
              <a:t>[0];</a:t>
            </a:r>
          </a:p>
          <a:p>
            <a:pPr lvl="1"/>
            <a:r>
              <a:rPr lang="en-US" sz="1600" dirty="0" smtClean="0"/>
              <a:t>for(</a:t>
            </a:r>
            <a:r>
              <a:rPr lang="en-US" sz="1600" dirty="0" err="1" smtClean="0"/>
              <a:t>i</a:t>
            </a:r>
            <a:r>
              <a:rPr lang="en-US" sz="1600" dirty="0" smtClean="0"/>
              <a:t>=1; </a:t>
            </a:r>
            <a:r>
              <a:rPr lang="en-US" sz="1600" dirty="0" err="1" smtClean="0"/>
              <a:t>i</a:t>
            </a:r>
            <a:r>
              <a:rPr lang="en-US" sz="1600" dirty="0" smtClean="0"/>
              <a:t>&lt;n; </a:t>
            </a:r>
            <a:r>
              <a:rPr lang="en-US" sz="1600" dirty="0" err="1" smtClean="0"/>
              <a:t>i</a:t>
            </a:r>
            <a:r>
              <a:rPr lang="en-US" sz="1600" dirty="0" smtClean="0"/>
              <a:t>++)</a:t>
            </a:r>
          </a:p>
          <a:p>
            <a:pPr lvl="1"/>
            <a:r>
              <a:rPr lang="en-US" sz="1600" dirty="0" smtClean="0"/>
              <a:t>	if(</a:t>
            </a:r>
            <a:r>
              <a:rPr lang="en-US" sz="1600" dirty="0" err="1" smtClean="0"/>
              <a:t>arr</a:t>
            </a:r>
            <a:r>
              <a:rPr lang="en-US" sz="1600" dirty="0" smtClean="0"/>
              <a:t>[</a:t>
            </a:r>
            <a:r>
              <a:rPr lang="en-US" sz="1600" dirty="0" err="1" smtClean="0"/>
              <a:t>i</a:t>
            </a:r>
            <a:r>
              <a:rPr lang="en-US" sz="1600" dirty="0" smtClean="0"/>
              <a:t>] &lt; min) min=</a:t>
            </a:r>
            <a:r>
              <a:rPr lang="en-US" sz="1600" dirty="0" err="1" smtClean="0"/>
              <a:t>arr</a:t>
            </a:r>
            <a:r>
              <a:rPr lang="en-US" sz="1600" dirty="0" smtClean="0"/>
              <a:t>[</a:t>
            </a:r>
            <a:r>
              <a:rPr lang="en-US" sz="1600" dirty="0" err="1" smtClean="0"/>
              <a:t>i</a:t>
            </a:r>
            <a:r>
              <a:rPr lang="en-US" sz="1600" dirty="0" smtClean="0"/>
              <a:t>];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return(min);</a:t>
            </a:r>
          </a:p>
          <a:p>
            <a:r>
              <a:rPr lang="en-US" sz="1600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1348800"/>
            <a:ext cx="40324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double </a:t>
            </a:r>
            <a:r>
              <a:rPr lang="en-US" sz="1600" dirty="0" err="1" smtClean="0"/>
              <a:t>FindAve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arr</a:t>
            </a:r>
            <a:r>
              <a:rPr lang="en-US" sz="1600" dirty="0" smtClean="0"/>
              <a:t>[], </a:t>
            </a:r>
            <a:r>
              <a:rPr lang="en-US" sz="1600" dirty="0" err="1" smtClean="0"/>
              <a:t>int</a:t>
            </a:r>
            <a:r>
              <a:rPr lang="en-US" sz="1600" dirty="0" smtClean="0"/>
              <a:t> n) {</a:t>
            </a:r>
          </a:p>
          <a:p>
            <a:pPr lvl="1"/>
            <a:r>
              <a:rPr lang="en-US" sz="1600" dirty="0" smtClean="0"/>
              <a:t>double </a:t>
            </a:r>
            <a:r>
              <a:rPr lang="en-US" sz="1600" dirty="0" err="1" smtClean="0"/>
              <a:t>ave</a:t>
            </a:r>
            <a:r>
              <a:rPr lang="en-US" sz="1600" dirty="0" smtClean="0"/>
              <a:t> = 0.0;</a:t>
            </a:r>
          </a:p>
          <a:p>
            <a:pPr lvl="1"/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for(</a:t>
            </a:r>
            <a:r>
              <a:rPr lang="en-US" sz="1600" dirty="0" err="1" smtClean="0"/>
              <a:t>i</a:t>
            </a:r>
            <a:r>
              <a:rPr lang="en-US" sz="1600" dirty="0" smtClean="0"/>
              <a:t>=0; </a:t>
            </a:r>
            <a:r>
              <a:rPr lang="en-US" sz="1600" dirty="0" err="1" smtClean="0"/>
              <a:t>i</a:t>
            </a:r>
            <a:r>
              <a:rPr lang="en-US" sz="1600" dirty="0" smtClean="0"/>
              <a:t>&lt;n; </a:t>
            </a:r>
            <a:r>
              <a:rPr lang="en-US" sz="1600" dirty="0" err="1" smtClean="0"/>
              <a:t>i</a:t>
            </a:r>
            <a:r>
              <a:rPr lang="en-US" sz="1600" dirty="0" smtClean="0"/>
              <a:t>++) </a:t>
            </a:r>
            <a:r>
              <a:rPr lang="en-US" sz="1600" dirty="0" err="1" smtClean="0"/>
              <a:t>ave</a:t>
            </a:r>
            <a:r>
              <a:rPr lang="en-US" sz="1600" dirty="0" smtClean="0"/>
              <a:t>+=</a:t>
            </a:r>
            <a:r>
              <a:rPr lang="en-US" sz="1600" dirty="0" err="1" smtClean="0"/>
              <a:t>arr</a:t>
            </a:r>
            <a:r>
              <a:rPr lang="en-US" sz="1600" dirty="0" smtClean="0"/>
              <a:t>[</a:t>
            </a:r>
            <a:r>
              <a:rPr lang="en-US" sz="1600" dirty="0" err="1" smtClean="0"/>
              <a:t>i</a:t>
            </a:r>
            <a:r>
              <a:rPr lang="en-US" sz="1600" dirty="0" smtClean="0"/>
              <a:t>];</a:t>
            </a:r>
          </a:p>
          <a:p>
            <a:pPr lvl="1"/>
            <a:r>
              <a:rPr lang="en-US" sz="1600" dirty="0" err="1" smtClean="0"/>
              <a:t>ave</a:t>
            </a:r>
            <a:r>
              <a:rPr lang="en-US" sz="1600" dirty="0" smtClean="0"/>
              <a:t>=</a:t>
            </a:r>
            <a:r>
              <a:rPr lang="en-US" sz="1600" dirty="0" err="1" smtClean="0"/>
              <a:t>ave</a:t>
            </a:r>
            <a:r>
              <a:rPr lang="en-US" sz="1600" dirty="0" smtClean="0"/>
              <a:t>/n;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return(</a:t>
            </a:r>
            <a:r>
              <a:rPr lang="en-US" sz="1600" dirty="0" err="1" smtClean="0"/>
              <a:t>ave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}</a:t>
            </a:r>
          </a:p>
          <a:p>
            <a:endParaRPr lang="en-US" sz="1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07904" y="1348800"/>
            <a:ext cx="47525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double </a:t>
            </a:r>
            <a:r>
              <a:rPr lang="en-US" sz="1600" dirty="0" err="1" smtClean="0"/>
              <a:t>FindStd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arr</a:t>
            </a:r>
            <a:r>
              <a:rPr lang="en-US" sz="1600" dirty="0" smtClean="0"/>
              <a:t>[], </a:t>
            </a:r>
            <a:r>
              <a:rPr lang="en-US" sz="1600" dirty="0" err="1" smtClean="0"/>
              <a:t>int</a:t>
            </a:r>
            <a:r>
              <a:rPr lang="en-US" sz="1600" dirty="0" smtClean="0"/>
              <a:t> n) {</a:t>
            </a:r>
          </a:p>
          <a:p>
            <a:pPr lvl="1"/>
            <a:r>
              <a:rPr lang="en-US" sz="1600" dirty="0" smtClean="0"/>
              <a:t>double </a:t>
            </a:r>
            <a:r>
              <a:rPr lang="en-US" sz="1600" dirty="0" err="1" smtClean="0"/>
              <a:t>Sdev</a:t>
            </a:r>
            <a:r>
              <a:rPr lang="en-US" sz="1600" dirty="0" smtClean="0"/>
              <a:t> = 0.0;</a:t>
            </a:r>
          </a:p>
          <a:p>
            <a:pPr lvl="1"/>
            <a:r>
              <a:rPr lang="en-US" sz="1600" dirty="0" smtClean="0"/>
              <a:t>double </a:t>
            </a:r>
            <a:r>
              <a:rPr lang="en-US" sz="1600" dirty="0" err="1" smtClean="0"/>
              <a:t>ave</a:t>
            </a:r>
            <a:r>
              <a:rPr lang="en-US" sz="1600" dirty="0" smtClean="0"/>
              <a:t>;</a:t>
            </a:r>
          </a:p>
          <a:p>
            <a:pPr lvl="1"/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err="1" smtClean="0"/>
              <a:t>ave</a:t>
            </a:r>
            <a:r>
              <a:rPr lang="en-US" sz="1600" dirty="0" smtClean="0"/>
              <a:t> = </a:t>
            </a:r>
            <a:r>
              <a:rPr lang="en-US" sz="1600" dirty="0" err="1" smtClean="0"/>
              <a:t>FindAve</a:t>
            </a:r>
            <a:r>
              <a:rPr lang="en-US" sz="1600" dirty="0" smtClean="0"/>
              <a:t>(</a:t>
            </a:r>
            <a:r>
              <a:rPr lang="en-US" sz="1600" dirty="0" err="1" smtClean="0"/>
              <a:t>arr</a:t>
            </a:r>
            <a:r>
              <a:rPr lang="en-US" sz="1600" dirty="0" smtClean="0"/>
              <a:t>, n);</a:t>
            </a:r>
          </a:p>
          <a:p>
            <a:pPr lvl="1"/>
            <a:endParaRPr lang="en-US" sz="1600" dirty="0" smtClean="0"/>
          </a:p>
          <a:p>
            <a:pPr lvl="1"/>
            <a:r>
              <a:rPr lang="nn-NO" sz="1600" dirty="0" smtClean="0"/>
              <a:t>for(i=0; i&lt;n; i++) </a:t>
            </a:r>
          </a:p>
          <a:p>
            <a:pPr lvl="1"/>
            <a:r>
              <a:rPr lang="nn-NO" sz="1600" dirty="0" smtClean="0"/>
              <a:t>	Sdev += pow((arr[i] - ave), 2);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err="1" smtClean="0"/>
              <a:t>Sdev</a:t>
            </a:r>
            <a:r>
              <a:rPr lang="en-US" sz="1600" dirty="0" smtClean="0"/>
              <a:t> = </a:t>
            </a:r>
            <a:r>
              <a:rPr lang="en-US" sz="1600" dirty="0" err="1" smtClean="0"/>
              <a:t>sqrt</a:t>
            </a:r>
            <a:r>
              <a:rPr lang="en-US" sz="1600" dirty="0" smtClean="0"/>
              <a:t>(</a:t>
            </a:r>
            <a:r>
              <a:rPr lang="en-US" sz="1600" dirty="0" err="1" smtClean="0"/>
              <a:t>Sdev</a:t>
            </a:r>
            <a:r>
              <a:rPr lang="en-US" sz="1600" dirty="0" smtClean="0"/>
              <a:t>/(n-1));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return(</a:t>
            </a:r>
            <a:r>
              <a:rPr lang="en-US" sz="1600" dirty="0" err="1" smtClean="0"/>
              <a:t>Sdev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327</Words>
  <Application>Microsoft Office PowerPoint</Application>
  <PresentationFormat>On-screen Show (4:3)</PresentationFormat>
  <Paragraphs>98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Array Examples</vt:lpstr>
      <vt:lpstr>Statistical Analysis</vt:lpstr>
      <vt:lpstr>Statistics</vt:lpstr>
      <vt:lpstr>Statistics</vt:lpstr>
      <vt:lpstr>Statistics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Sadik</dc:creator>
  <cp:lastModifiedBy>Sadik Esmelioglu</cp:lastModifiedBy>
  <cp:revision>23</cp:revision>
  <dcterms:created xsi:type="dcterms:W3CDTF">2014-02-23T17:56:59Z</dcterms:created>
  <dcterms:modified xsi:type="dcterms:W3CDTF">2014-03-21T14:59:18Z</dcterms:modified>
</cp:coreProperties>
</file>