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age statistics of people in a small building (which is in a file called Ages.txt) and calculate: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, Mean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, Youngest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, Oldest</a:t>
            </a:r>
          </a:p>
          <a:p>
            <a:pPr lvl="1"/>
            <a:r>
              <a:rPr lang="en-US" dirty="0" smtClean="0"/>
              <a:t>S, Standard Deviation </a:t>
            </a:r>
          </a:p>
          <a:p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5229200"/>
            <a:ext cx="2808312" cy="1152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360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#include &lt;</a:t>
            </a:r>
            <a:r>
              <a:rPr lang="en-US" sz="1600" dirty="0" err="1" smtClean="0"/>
              <a:t>math.h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       </a:t>
            </a:r>
            <a:r>
              <a:rPr lang="en-US" sz="1600" dirty="0" err="1" smtClean="0"/>
              <a:t>FillAry</a:t>
            </a:r>
            <a:r>
              <a:rPr lang="en-US" sz="1600" dirty="0" smtClean="0"/>
              <a:t>(FILE *</a:t>
            </a:r>
            <a:r>
              <a:rPr lang="en-US" sz="1600" dirty="0" err="1" smtClean="0"/>
              <a:t>flp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[]);</a:t>
            </a:r>
          </a:p>
          <a:p>
            <a:r>
              <a:rPr lang="en-US" sz="1600" dirty="0" smtClean="0"/>
              <a:t>void     </a:t>
            </a:r>
            <a:r>
              <a:rPr lang="en-US" sz="1600" dirty="0" err="1" smtClean="0"/>
              <a:t>PrntAry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       </a:t>
            </a:r>
            <a:r>
              <a:rPr lang="en-US" sz="1600" dirty="0" err="1" smtClean="0"/>
              <a:t>FindMax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       </a:t>
            </a:r>
            <a:r>
              <a:rPr lang="en-US" sz="1600" dirty="0" err="1" smtClean="0"/>
              <a:t>FindMin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r>
              <a:rPr lang="en-US" sz="1600" dirty="0" smtClean="0"/>
              <a:t>double 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r>
              <a:rPr lang="en-US" sz="1600" dirty="0" smtClean="0"/>
              <a:t>double </a:t>
            </a:r>
            <a:r>
              <a:rPr lang="en-US" sz="1600" dirty="0" err="1" smtClean="0"/>
              <a:t>FindStd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lvl="1"/>
            <a:r>
              <a:rPr lang="en-US" sz="1600" dirty="0" smtClean="0"/>
              <a:t>FILE*</a:t>
            </a:r>
            <a:r>
              <a:rPr lang="en-US" sz="1600" dirty="0" err="1" smtClean="0"/>
              <a:t>fp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intAges</a:t>
            </a:r>
            <a:r>
              <a:rPr lang="en-US" sz="1600" dirty="0" smtClean="0"/>
              <a:t>[100];</a:t>
            </a:r>
          </a:p>
          <a:p>
            <a:pPr lvl="1"/>
            <a:r>
              <a:rPr lang="en-US" sz="1600" dirty="0" err="1" smtClean="0"/>
              <a:t>intSz</a:t>
            </a:r>
            <a:r>
              <a:rPr lang="en-US" sz="1600" dirty="0" smtClean="0"/>
              <a:t>;</a:t>
            </a:r>
          </a:p>
          <a:p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75856" y="1412776"/>
            <a:ext cx="5328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 err="1" smtClean="0"/>
              <a:t>fp</a:t>
            </a:r>
            <a:r>
              <a:rPr lang="en-US" sz="1600" dirty="0" smtClean="0"/>
              <a:t> = </a:t>
            </a:r>
            <a:r>
              <a:rPr lang="en-US" sz="1600" dirty="0" err="1" smtClean="0"/>
              <a:t>fopen</a:t>
            </a:r>
            <a:r>
              <a:rPr lang="en-US" sz="1600" dirty="0" smtClean="0"/>
              <a:t>("Ages.txt", "r");</a:t>
            </a:r>
          </a:p>
          <a:p>
            <a:pPr lvl="1"/>
            <a:r>
              <a:rPr lang="en-US" sz="1600" dirty="0" err="1" smtClean="0"/>
              <a:t>Sz</a:t>
            </a:r>
            <a:r>
              <a:rPr lang="en-US" sz="1600" dirty="0" smtClean="0"/>
              <a:t> = </a:t>
            </a:r>
            <a:r>
              <a:rPr lang="en-US" sz="1600" dirty="0" err="1" smtClean="0"/>
              <a:t>FillAry</a:t>
            </a:r>
            <a:r>
              <a:rPr lang="en-US" sz="1600" dirty="0" smtClean="0"/>
              <a:t>(</a:t>
            </a:r>
            <a:r>
              <a:rPr lang="en-US" sz="1600" dirty="0" err="1" smtClean="0"/>
              <a:t>fp</a:t>
            </a:r>
            <a:r>
              <a:rPr lang="en-US" sz="1600" dirty="0" smtClean="0"/>
              <a:t>, Ages);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/>
              <a:t>PrntAry</a:t>
            </a:r>
            <a:r>
              <a:rPr lang="en-US" sz="1600" dirty="0" smtClean="0"/>
              <a:t>(Ages,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Minimum is\t:%3d\n", </a:t>
            </a:r>
            <a:r>
              <a:rPr lang="en-US" sz="1600" dirty="0" err="1" smtClean="0"/>
              <a:t>FindMax</a:t>
            </a:r>
            <a:r>
              <a:rPr lang="en-US" sz="1600" dirty="0" smtClean="0"/>
              <a:t>(Ages, </a:t>
            </a:r>
            <a:r>
              <a:rPr lang="en-US" sz="1600" dirty="0" err="1" smtClean="0"/>
              <a:t>Sz</a:t>
            </a:r>
            <a:r>
              <a:rPr lang="en-US" sz="1600" dirty="0" smtClean="0"/>
              <a:t>));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Maximum is\t:%3d\n", </a:t>
            </a:r>
            <a:r>
              <a:rPr lang="en-US" sz="1600" dirty="0" err="1" smtClean="0"/>
              <a:t>FindMin</a:t>
            </a:r>
            <a:r>
              <a:rPr lang="en-US" sz="1600" dirty="0" smtClean="0"/>
              <a:t>(Ages, </a:t>
            </a:r>
            <a:r>
              <a:rPr lang="en-US" sz="1600" dirty="0" err="1" smtClean="0"/>
              <a:t>Sz</a:t>
            </a:r>
            <a:r>
              <a:rPr lang="en-US" sz="1600" dirty="0" smtClean="0"/>
              <a:t>));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Average is\t:%6.2f\n", 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(Ages, </a:t>
            </a:r>
            <a:r>
              <a:rPr lang="en-US" sz="1600" dirty="0" err="1" smtClean="0"/>
              <a:t>Sz</a:t>
            </a:r>
            <a:r>
              <a:rPr lang="en-US" sz="1600" dirty="0" smtClean="0"/>
              <a:t>));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("The Std. Dev is\t:%6.2f\n", </a:t>
            </a:r>
            <a:r>
              <a:rPr lang="en-US" sz="1600" dirty="0" err="1" smtClean="0"/>
              <a:t>FindStd</a:t>
            </a:r>
            <a:r>
              <a:rPr lang="en-US" sz="1600" dirty="0" smtClean="0"/>
              <a:t>(Ages, </a:t>
            </a:r>
            <a:r>
              <a:rPr lang="en-US" sz="1600" dirty="0" err="1" smtClean="0"/>
              <a:t>Sz</a:t>
            </a:r>
            <a:r>
              <a:rPr lang="en-US" sz="1600" dirty="0" smtClean="0"/>
              <a:t>));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/>
              <a:t>fclose</a:t>
            </a:r>
            <a:r>
              <a:rPr lang="en-US" sz="1600" dirty="0" smtClean="0"/>
              <a:t>(</a:t>
            </a:r>
            <a:r>
              <a:rPr lang="en-US" sz="1600" dirty="0" err="1" smtClean="0"/>
              <a:t>fp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return(0);</a:t>
            </a:r>
          </a:p>
          <a:p>
            <a:r>
              <a:rPr lang="en-US" sz="1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388843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FillAry</a:t>
            </a:r>
            <a:r>
              <a:rPr lang="en-US" sz="1600" dirty="0" smtClean="0"/>
              <a:t>(FILE *</a:t>
            </a:r>
            <a:r>
              <a:rPr lang="en-US" sz="1600" dirty="0" err="1" smtClean="0"/>
              <a:t>flp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Status, </a:t>
            </a:r>
            <a:r>
              <a:rPr lang="en-US" sz="1600" dirty="0" err="1" smtClean="0"/>
              <a:t>i</a:t>
            </a:r>
            <a:r>
              <a:rPr lang="en-US" sz="1600" dirty="0" smtClean="0"/>
              <a:t>=0;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Status = </a:t>
            </a:r>
            <a:r>
              <a:rPr lang="en-US" sz="1600" dirty="0" err="1" smtClean="0"/>
              <a:t>fscanf</a:t>
            </a:r>
            <a:r>
              <a:rPr lang="en-US" sz="1600" dirty="0" smtClean="0"/>
              <a:t>(</a:t>
            </a:r>
            <a:r>
              <a:rPr lang="en-US" sz="1600" dirty="0" err="1" smtClean="0"/>
              <a:t>flp</a:t>
            </a:r>
            <a:r>
              <a:rPr lang="en-US" sz="1600" dirty="0" smtClean="0"/>
              <a:t>, "%d", &amp;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pPr lvl="1"/>
            <a:r>
              <a:rPr lang="en-US" sz="1600" dirty="0" smtClean="0"/>
              <a:t>while(Status != EOF) {</a:t>
            </a:r>
          </a:p>
          <a:p>
            <a:pPr lvl="2"/>
            <a:r>
              <a:rPr lang="en-US" sz="1600" dirty="0" err="1" smtClean="0"/>
              <a:t>i</a:t>
            </a:r>
            <a:r>
              <a:rPr lang="en-US" sz="1600" dirty="0" smtClean="0"/>
              <a:t>++;</a:t>
            </a:r>
          </a:p>
          <a:p>
            <a:pPr lvl="2"/>
            <a:r>
              <a:rPr lang="en-US" sz="1600" dirty="0" smtClean="0"/>
              <a:t>Status = </a:t>
            </a:r>
            <a:r>
              <a:rPr lang="en-US" sz="1600" dirty="0" err="1" smtClean="0"/>
              <a:t>fscanf</a:t>
            </a:r>
            <a:r>
              <a:rPr lang="en-US" sz="1600" dirty="0" smtClean="0"/>
              <a:t>(</a:t>
            </a:r>
            <a:r>
              <a:rPr lang="en-US" sz="1600" dirty="0" err="1" smtClean="0"/>
              <a:t>flp</a:t>
            </a:r>
            <a:r>
              <a:rPr lang="en-US" sz="1600" dirty="0" smtClean="0"/>
              <a:t>, "%d", &amp;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pPr lvl="1"/>
            <a:r>
              <a:rPr lang="en-US" sz="1600" dirty="0" smtClean="0"/>
              <a:t>}</a:t>
            </a:r>
          </a:p>
          <a:p>
            <a:pPr lvl="1"/>
            <a:r>
              <a:rPr lang="en-US" sz="1600" dirty="0" smtClean="0"/>
              <a:t>return(</a:t>
            </a:r>
            <a:r>
              <a:rPr lang="en-US" sz="1600" dirty="0" err="1" smtClean="0"/>
              <a:t>i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void </a:t>
            </a:r>
            <a:r>
              <a:rPr lang="en-US" sz="1600" dirty="0" err="1" smtClean="0"/>
              <a:t>PrntAry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lvl="1"/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("%d\n", 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412776"/>
            <a:ext cx="41764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FindMax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, max;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max = </a:t>
            </a:r>
            <a:r>
              <a:rPr lang="en-US" sz="1600" dirty="0" err="1" smtClean="0"/>
              <a:t>arr</a:t>
            </a:r>
            <a:r>
              <a:rPr lang="en-US" sz="1600" dirty="0" smtClean="0"/>
              <a:t>[0];</a:t>
            </a:r>
          </a:p>
          <a:p>
            <a:pPr lvl="1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=1;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lvl="1"/>
            <a:r>
              <a:rPr lang="en-US" sz="1600" dirty="0" smtClean="0"/>
              <a:t>	if(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&gt; max) max=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return(max);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sv-SE" sz="1600" dirty="0" smtClean="0"/>
              <a:t>int FindMin(int arr[], int n)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, min;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min = </a:t>
            </a:r>
            <a:r>
              <a:rPr lang="en-US" sz="1600" dirty="0" err="1" smtClean="0"/>
              <a:t>gr</a:t>
            </a:r>
            <a:r>
              <a:rPr lang="en-US" sz="1600" dirty="0" smtClean="0"/>
              <a:t>[0];</a:t>
            </a:r>
          </a:p>
          <a:p>
            <a:pPr lvl="1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=1;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pPr lvl="1"/>
            <a:r>
              <a:rPr lang="en-US" sz="1600" dirty="0" smtClean="0"/>
              <a:t>	if(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&lt; min) min=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return(min);</a:t>
            </a:r>
          </a:p>
          <a:p>
            <a:r>
              <a:rPr lang="en-US" sz="1600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8800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double 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 lvl="1"/>
            <a:r>
              <a:rPr lang="en-US" sz="1600" dirty="0" smtClean="0"/>
              <a:t>double </a:t>
            </a:r>
            <a:r>
              <a:rPr lang="en-US" sz="1600" dirty="0" err="1" smtClean="0"/>
              <a:t>ave</a:t>
            </a:r>
            <a:r>
              <a:rPr lang="en-US" sz="1600" dirty="0" smtClean="0"/>
              <a:t> = 0.0;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 </a:t>
            </a:r>
            <a:r>
              <a:rPr lang="en-US" sz="1600" dirty="0" err="1" smtClean="0"/>
              <a:t>ave</a:t>
            </a:r>
            <a:r>
              <a:rPr lang="en-US" sz="1600" dirty="0" smtClean="0"/>
              <a:t>+=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 lvl="1"/>
            <a:r>
              <a:rPr lang="en-US" sz="1600" dirty="0" err="1" smtClean="0"/>
              <a:t>ave</a:t>
            </a:r>
            <a:r>
              <a:rPr lang="en-US" sz="1600" dirty="0" smtClean="0"/>
              <a:t>=</a:t>
            </a:r>
            <a:r>
              <a:rPr lang="en-US" sz="1600" dirty="0" err="1" smtClean="0"/>
              <a:t>ave</a:t>
            </a:r>
            <a:r>
              <a:rPr lang="en-US" sz="1600" dirty="0" smtClean="0"/>
              <a:t>/n;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</a:t>
            </a:r>
            <a:r>
              <a:rPr lang="en-US" sz="1600" dirty="0" err="1" smtClean="0"/>
              <a:t>ave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07904" y="1348800"/>
            <a:ext cx="4752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double </a:t>
            </a:r>
            <a:r>
              <a:rPr lang="en-US" sz="1600" dirty="0" err="1" smtClean="0"/>
              <a:t>FindStd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 lvl="1"/>
            <a:r>
              <a:rPr lang="en-US" sz="1600" dirty="0" smtClean="0"/>
              <a:t>double </a:t>
            </a:r>
            <a:r>
              <a:rPr lang="en-US" sz="1600" dirty="0" err="1" smtClean="0"/>
              <a:t>Sdev</a:t>
            </a:r>
            <a:r>
              <a:rPr lang="en-US" sz="1600" dirty="0" smtClean="0"/>
              <a:t> = 0.0;</a:t>
            </a:r>
          </a:p>
          <a:p>
            <a:pPr lvl="1"/>
            <a:r>
              <a:rPr lang="en-US" sz="1600" dirty="0" smtClean="0"/>
              <a:t>double </a:t>
            </a:r>
            <a:r>
              <a:rPr lang="en-US" sz="1600" dirty="0" err="1" smtClean="0"/>
              <a:t>ave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/>
              <a:t>ave</a:t>
            </a:r>
            <a:r>
              <a:rPr lang="en-US" sz="1600" dirty="0" smtClean="0"/>
              <a:t> = </a:t>
            </a:r>
            <a:r>
              <a:rPr lang="en-US" sz="1600" dirty="0" err="1" smtClean="0"/>
              <a:t>FindAve</a:t>
            </a:r>
            <a:r>
              <a:rPr lang="en-US" sz="1600" dirty="0" smtClean="0"/>
              <a:t>(</a:t>
            </a:r>
            <a:r>
              <a:rPr lang="en-US" sz="1600" dirty="0" err="1" smtClean="0"/>
              <a:t>arr</a:t>
            </a:r>
            <a:r>
              <a:rPr lang="en-US" sz="1600" dirty="0" smtClean="0"/>
              <a:t>, n);</a:t>
            </a:r>
          </a:p>
          <a:p>
            <a:pPr lvl="1"/>
            <a:endParaRPr lang="en-US" sz="1600" dirty="0" smtClean="0"/>
          </a:p>
          <a:p>
            <a:pPr lvl="1"/>
            <a:r>
              <a:rPr lang="nn-NO" sz="1600" dirty="0" smtClean="0"/>
              <a:t>for(i=0; i&lt;n; i++) </a:t>
            </a:r>
          </a:p>
          <a:p>
            <a:pPr lvl="1"/>
            <a:r>
              <a:rPr lang="nn-NO" sz="1600" dirty="0" smtClean="0"/>
              <a:t>	Sdev += pow((arr[i] - ave), 2);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/>
              <a:t>Sdev</a:t>
            </a:r>
            <a:r>
              <a:rPr lang="en-US" sz="1600" dirty="0" smtClean="0"/>
              <a:t> = </a:t>
            </a:r>
            <a:r>
              <a:rPr lang="en-US" sz="1600" dirty="0" err="1" smtClean="0"/>
              <a:t>sqrt</a:t>
            </a:r>
            <a:r>
              <a:rPr lang="en-US" sz="1600" dirty="0" smtClean="0"/>
              <a:t>(</a:t>
            </a:r>
            <a:r>
              <a:rPr lang="en-US" sz="1600" dirty="0" err="1" smtClean="0"/>
              <a:t>Sdev</a:t>
            </a:r>
            <a:r>
              <a:rPr lang="en-US" sz="1600" dirty="0" smtClean="0"/>
              <a:t>/(n-1));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</a:t>
            </a:r>
            <a:r>
              <a:rPr lang="en-US" sz="1600" dirty="0" err="1" smtClean="0"/>
              <a:t>Sdev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327</Words>
  <Application>Microsoft Office PowerPoint</Application>
  <PresentationFormat>On-screen Show (4:3)</PresentationFormat>
  <Paragraphs>98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Array Examples</vt:lpstr>
      <vt:lpstr>Statistical Analysis</vt:lpstr>
      <vt:lpstr>Statistics</vt:lpstr>
      <vt:lpstr>Statistics</vt:lpstr>
      <vt:lpstr>Statistics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23</cp:revision>
  <dcterms:created xsi:type="dcterms:W3CDTF">2014-02-23T17:56:59Z</dcterms:created>
  <dcterms:modified xsi:type="dcterms:W3CDTF">2014-03-21T14:59:18Z</dcterms:modified>
</cp:coreProperties>
</file>