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2-D 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Declaration &amp; Initialization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think of 2D arrays as a matrix rows and columns:</a:t>
            </a:r>
          </a:p>
          <a:p>
            <a:pPr lvl="1"/>
            <a:r>
              <a:rPr lang="en-US" dirty="0" smtClean="0"/>
              <a:t>a 4x3 matrix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tr-TR" dirty="0" smtClean="0"/>
              <a:t> </a:t>
            </a:r>
            <a:r>
              <a:rPr lang="en-US" dirty="0" smtClean="0"/>
              <a:t>        </a:t>
            </a:r>
            <a:r>
              <a:rPr lang="tr-TR" dirty="0" smtClean="0"/>
              <a:t>2     5     4</a:t>
            </a:r>
            <a:endParaRPr lang="en-US" dirty="0" smtClean="0"/>
          </a:p>
          <a:p>
            <a:pPr lvl="1">
              <a:buNone/>
            </a:pPr>
            <a:r>
              <a:rPr lang="tr-TR" dirty="0" smtClean="0"/>
              <a:t>          1     3     7</a:t>
            </a:r>
            <a:endParaRPr lang="en-US" dirty="0" smtClean="0"/>
          </a:p>
          <a:p>
            <a:pPr lvl="1">
              <a:buNone/>
            </a:pPr>
            <a:r>
              <a:rPr lang="tr-TR" dirty="0" smtClean="0"/>
              <a:t>          6     2     1</a:t>
            </a:r>
            <a:endParaRPr lang="en-US" dirty="0" smtClean="0"/>
          </a:p>
          <a:p>
            <a:pPr lvl="1">
              <a:buNone/>
            </a:pPr>
            <a:r>
              <a:rPr lang="tr-TR" dirty="0" smtClean="0"/>
              <a:t>          9     8     0</a:t>
            </a:r>
            <a:endParaRPr lang="en-US" dirty="0" smtClean="0"/>
          </a:p>
          <a:p>
            <a:pPr lvl="1"/>
            <a:r>
              <a:rPr lang="en-US" dirty="0" smtClean="0"/>
              <a:t>4 rows and 3 columns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x[4][3];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and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C000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x[4][3] = {{1, 2, 4}, {2, 3, 5}, {1, 4, 2}, {4, 3, 1}};</a:t>
            </a:r>
          </a:p>
          <a:p>
            <a:pPr lvl="1"/>
            <a:r>
              <a:rPr lang="en-US" dirty="0" smtClean="0"/>
              <a:t>x[1][2] </a:t>
            </a:r>
            <a:r>
              <a:rPr lang="en-US" dirty="0" smtClean="0">
                <a:sym typeface="Wingdings" pitchFamily="2" charset="2"/>
              </a:rPr>
              <a:t> 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x[3][1]  ?</a:t>
            </a:r>
          </a:p>
          <a:p>
            <a:pPr lvl="1"/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x[][3] = {{1, 2, 4}, {2, 3, 5}, {1, 4, 2}, {4, 3, 1}};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x[4][3] = {1, 2, 4, 2, 3, 5, 1, 4, 2, 4, 3, 1};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x[][3] = {1, 2, 4, 2, 3, 5, 1, 4, 2, 4, 3, 1};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x[4][3] = {1, 2, 4, 2, 3, 5, 1, 4};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x[4][3] = {{1, 2, 4}, {2, 3, 5}, {1, 4, 0}, {0, 0, 0}};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cxnSp>
        <p:nvCxnSpPr>
          <p:cNvPr id="7" name="Elbow Connector 6"/>
          <p:cNvCxnSpPr/>
          <p:nvPr/>
        </p:nvCxnSpPr>
        <p:spPr>
          <a:xfrm rot="10800000" flipV="1">
            <a:off x="1907704" y="2132856"/>
            <a:ext cx="5760640" cy="1224136"/>
          </a:xfrm>
          <a:prstGeom prst="bentConnector3">
            <a:avLst>
              <a:gd name="adj1" fmla="val 50000"/>
            </a:avLst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 rot="5400000">
            <a:off x="1799692" y="2096852"/>
            <a:ext cx="1008112" cy="936104"/>
          </a:xfrm>
          <a:prstGeom prst="bentConnector3">
            <a:avLst>
              <a:gd name="adj1" fmla="val 99823"/>
            </a:avLst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a 2d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&lt;rows;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>
              <a:buNone/>
            </a:pPr>
            <a:r>
              <a:rPr lang="en-US" dirty="0" smtClean="0"/>
              <a:t>	for(j=0; j&lt;cols; j++) {</a:t>
            </a:r>
          </a:p>
          <a:p>
            <a:pPr>
              <a:buNone/>
            </a:pPr>
            <a:r>
              <a:rPr lang="en-US" dirty="0" smtClean="0"/>
              <a:t>		x[</a:t>
            </a:r>
            <a:r>
              <a:rPr lang="en-US" dirty="0" err="1" smtClean="0"/>
              <a:t>i</a:t>
            </a:r>
            <a:r>
              <a:rPr lang="en-US" dirty="0" smtClean="0"/>
              <a:t>][j] = rand()%10;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survey has 15 questions and each question has 5 answers. The survey results are in a file called Survey.txt in the following format:</a:t>
            </a:r>
          </a:p>
          <a:p>
            <a:pPr marL="971550" lvl="1" indent="-514350">
              <a:buNone/>
            </a:pPr>
            <a:r>
              <a:rPr lang="en-US" dirty="0" smtClean="0"/>
              <a:t>1 4 5 3 5 3 4 5 1 1 2 3 2 4 5</a:t>
            </a:r>
          </a:p>
          <a:p>
            <a:pPr marL="971550" lvl="1" indent="-514350">
              <a:buNone/>
            </a:pPr>
            <a:r>
              <a:rPr lang="en-US" dirty="0" smtClean="0"/>
              <a:t>4 3 2 4 3 4 5 1 2 3 2 2 4 3 1</a:t>
            </a:r>
          </a:p>
          <a:p>
            <a:pPr marL="971550" lvl="1" indent="-514350">
              <a:buNone/>
            </a:pPr>
            <a:r>
              <a:rPr lang="en-US" dirty="0" smtClean="0"/>
              <a:t>1 2 3 2 3 4 3 4 5 3 4 2 1 2 5</a:t>
            </a:r>
          </a:p>
          <a:p>
            <a:pPr marL="971550" lvl="1" indent="-514350">
              <a:buNone/>
            </a:pPr>
            <a:r>
              <a:rPr lang="en-US" dirty="0" smtClean="0"/>
              <a:t>…</a:t>
            </a:r>
          </a:p>
          <a:p>
            <a:pPr marL="571500" indent="-514350"/>
            <a:r>
              <a:rPr lang="en-US" dirty="0" smtClean="0"/>
              <a:t>Read each survey result into an array </a:t>
            </a:r>
          </a:p>
          <a:p>
            <a:pPr marL="971550" lvl="1" indent="-514350"/>
            <a:r>
              <a:rPr lang="en-US" dirty="0" smtClean="0"/>
              <a:t>How many people surveyed? Number of lines (</a:t>
            </a:r>
            <a:r>
              <a:rPr lang="en-US" dirty="0" err="1" smtClean="0"/>
              <a:t>Nlines</a:t>
            </a:r>
            <a:r>
              <a:rPr lang="en-US" dirty="0" smtClean="0"/>
              <a:t>).</a:t>
            </a:r>
          </a:p>
          <a:p>
            <a:pPr marL="971550" lvl="1" indent="-514350"/>
            <a:r>
              <a:rPr lang="en-US" dirty="0" smtClean="0"/>
              <a:t>How many questions in each survey? Number of columns = 15 (</a:t>
            </a:r>
            <a:r>
              <a:rPr lang="en-US" dirty="0" err="1" smtClean="0"/>
              <a:t>Nquest</a:t>
            </a:r>
            <a:r>
              <a:rPr lang="en-US" dirty="0" smtClean="0"/>
              <a:t>)</a:t>
            </a:r>
          </a:p>
          <a:p>
            <a:pPr marL="971550" lvl="1" indent="-514350"/>
            <a:r>
              <a:rPr lang="en-US" dirty="0" smtClean="0"/>
              <a:t>How many different values for each question? 5 (</a:t>
            </a:r>
            <a:r>
              <a:rPr lang="en-US" dirty="0" err="1" smtClean="0"/>
              <a:t>Nvalue</a:t>
            </a:r>
            <a:r>
              <a:rPr lang="en-US" dirty="0" smtClean="0"/>
              <a:t>)</a:t>
            </a:r>
          </a:p>
          <a:p>
            <a:pPr marL="571500" indent="-514350"/>
            <a:r>
              <a:rPr lang="en-US" dirty="0" smtClean="0"/>
              <a:t>Need to use two dimensional array</a:t>
            </a:r>
          </a:p>
          <a:p>
            <a:pPr marL="571500" indent="-514350"/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err="1" smtClean="0"/>
              <a:t>Srvy</a:t>
            </a:r>
            <a:r>
              <a:rPr lang="en-US" dirty="0" smtClean="0"/>
              <a:t>[</a:t>
            </a:r>
            <a:r>
              <a:rPr lang="en-US" dirty="0" err="1" smtClean="0"/>
              <a:t>Nlines</a:t>
            </a:r>
            <a:r>
              <a:rPr lang="en-US" dirty="0" smtClean="0"/>
              <a:t>][</a:t>
            </a:r>
            <a:r>
              <a:rPr lang="en-US" dirty="0" err="1" smtClean="0"/>
              <a:t>Nquest</a:t>
            </a:r>
            <a:r>
              <a:rPr lang="en-US" dirty="0" smtClean="0"/>
              <a:t>]</a:t>
            </a:r>
          </a:p>
          <a:p>
            <a:pPr marL="571500" indent="-514350"/>
            <a:r>
              <a:rPr lang="en-US" dirty="0" smtClean="0"/>
              <a:t>What is the value of </a:t>
            </a:r>
            <a:r>
              <a:rPr lang="en-US" dirty="0" err="1" smtClean="0"/>
              <a:t>Srvy</a:t>
            </a:r>
            <a:r>
              <a:rPr lang="en-US" dirty="0" smtClean="0"/>
              <a:t>[2][10]?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441132"/>
            <a:ext cx="417646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#define NLINES 100</a:t>
            </a:r>
          </a:p>
          <a:p>
            <a:r>
              <a:rPr lang="en-US" sz="1600" dirty="0" smtClean="0"/>
              <a:t>#define NQUEST 15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main(void) {</a:t>
            </a:r>
          </a:p>
          <a:p>
            <a:pPr marL="180975" lvl="2">
              <a:tabLst>
                <a:tab pos="180975" algn="l"/>
              </a:tabLst>
            </a:pPr>
            <a:r>
              <a:rPr lang="en-US" sz="1600" dirty="0" smtClean="0"/>
              <a:t>FILE*</a:t>
            </a:r>
            <a:r>
              <a:rPr lang="en-US" sz="1600" dirty="0" err="1" smtClean="0"/>
              <a:t>flp</a:t>
            </a:r>
            <a:r>
              <a:rPr lang="en-US" sz="1600" dirty="0" smtClean="0"/>
              <a:t>;</a:t>
            </a:r>
          </a:p>
          <a:p>
            <a:pPr marL="180975" lvl="2">
              <a:tabLst>
                <a:tab pos="180975" algn="l"/>
              </a:tabLst>
            </a:pPr>
            <a:r>
              <a:rPr lang="en-US" sz="1600" dirty="0" err="1" smtClean="0"/>
              <a:t>intSarr</a:t>
            </a:r>
            <a:r>
              <a:rPr lang="en-US" sz="1600" dirty="0" smtClean="0"/>
              <a:t>[NLINES][NQUEST] = {0};</a:t>
            </a:r>
          </a:p>
          <a:p>
            <a:pPr marL="180975" lvl="2">
              <a:tabLst>
                <a:tab pos="180975" algn="l"/>
              </a:tabLst>
            </a:pPr>
            <a:r>
              <a:rPr lang="en-US" sz="1600" dirty="0" err="1" smtClean="0"/>
              <a:t>inti</a:t>
            </a:r>
            <a:r>
              <a:rPr lang="en-US" sz="1600" dirty="0" smtClean="0"/>
              <a:t>, j;</a:t>
            </a:r>
          </a:p>
          <a:p>
            <a:pPr marL="180975" lvl="2">
              <a:tabLst>
                <a:tab pos="180975" algn="l"/>
              </a:tabLst>
            </a:pPr>
            <a:r>
              <a:rPr lang="en-US" sz="1600" dirty="0" err="1" smtClean="0"/>
              <a:t>intStatus</a:t>
            </a:r>
            <a:r>
              <a:rPr lang="en-US" sz="1600" dirty="0" smtClean="0"/>
              <a:t>=1, </a:t>
            </a:r>
            <a:r>
              <a:rPr lang="en-US" sz="1600" dirty="0" err="1" smtClean="0"/>
              <a:t>Sz</a:t>
            </a:r>
            <a:r>
              <a:rPr lang="en-US" sz="1600" dirty="0" smtClean="0"/>
              <a:t>;</a:t>
            </a:r>
          </a:p>
          <a:p>
            <a:pPr marL="180975" lvl="2">
              <a:tabLst>
                <a:tab pos="180975" algn="l"/>
              </a:tabLst>
            </a:pPr>
            <a:endParaRPr lang="en-US" sz="1600" dirty="0" smtClean="0"/>
          </a:p>
          <a:p>
            <a:pPr marL="180975" lvl="2">
              <a:tabLst>
                <a:tab pos="180975" algn="l"/>
              </a:tabLst>
            </a:pPr>
            <a:r>
              <a:rPr lang="en-US" sz="1600" dirty="0" err="1" smtClean="0"/>
              <a:t>flp</a:t>
            </a:r>
            <a:r>
              <a:rPr lang="en-US" sz="1600" dirty="0" smtClean="0"/>
              <a:t> = </a:t>
            </a:r>
            <a:r>
              <a:rPr lang="en-US" sz="1600" dirty="0" err="1" smtClean="0"/>
              <a:t>fopen</a:t>
            </a:r>
            <a:r>
              <a:rPr lang="en-US" sz="1600" dirty="0" smtClean="0"/>
              <a:t>("Survey.txt", "r");</a:t>
            </a:r>
          </a:p>
          <a:p>
            <a:pPr marL="180975" lvl="2">
              <a:tabLst>
                <a:tab pos="180975" algn="l"/>
              </a:tabLst>
            </a:pPr>
            <a:r>
              <a:rPr lang="en-US" dirty="0" smtClean="0"/>
              <a:t>/* Fill array */</a:t>
            </a:r>
          </a:p>
          <a:p>
            <a:pPr marL="180975" lvl="2">
              <a:tabLst>
                <a:tab pos="180975" algn="l"/>
              </a:tabLst>
            </a:pPr>
            <a:r>
              <a:rPr lang="en-US" dirty="0" err="1" smtClean="0"/>
              <a:t>i</a:t>
            </a:r>
            <a:r>
              <a:rPr lang="en-US" dirty="0" smtClean="0"/>
              <a:t>=0;</a:t>
            </a:r>
          </a:p>
          <a:p>
            <a:pPr marL="180975" lvl="2">
              <a:tabLst>
                <a:tab pos="180975" algn="l"/>
              </a:tabLst>
            </a:pPr>
            <a:r>
              <a:rPr lang="en-US" dirty="0" smtClean="0"/>
              <a:t>while(Status != EOF) {</a:t>
            </a:r>
          </a:p>
          <a:p>
            <a:pPr marL="360363" lvl="2"/>
            <a:r>
              <a:rPr lang="en-US" dirty="0" smtClean="0"/>
              <a:t>for(j=0;j&lt;</a:t>
            </a:r>
            <a:r>
              <a:rPr lang="en-US" dirty="0" err="1" smtClean="0"/>
              <a:t>NQUEST;j</a:t>
            </a:r>
            <a:r>
              <a:rPr lang="en-US" dirty="0" smtClean="0"/>
              <a:t>++) {</a:t>
            </a:r>
          </a:p>
          <a:p>
            <a:pPr marL="360363" lvl="2" indent="180975"/>
            <a:r>
              <a:rPr lang="en-US" dirty="0" smtClean="0"/>
              <a:t>Status = </a:t>
            </a:r>
            <a:r>
              <a:rPr lang="en-US" dirty="0" err="1" smtClean="0"/>
              <a:t>fscanf</a:t>
            </a:r>
            <a:r>
              <a:rPr lang="en-US" dirty="0" smtClean="0"/>
              <a:t>(</a:t>
            </a:r>
            <a:r>
              <a:rPr lang="en-US" dirty="0" err="1" smtClean="0"/>
              <a:t>flp</a:t>
            </a:r>
            <a:r>
              <a:rPr lang="en-US" dirty="0" smtClean="0"/>
              <a:t>, "%d", &amp;</a:t>
            </a:r>
            <a:r>
              <a:rPr lang="en-US" dirty="0" err="1" smtClean="0"/>
              <a:t>Sarr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][j]);</a:t>
            </a:r>
          </a:p>
          <a:p>
            <a:pPr marL="360363" lvl="2" indent="180975"/>
            <a:r>
              <a:rPr lang="en-US" dirty="0" smtClean="0"/>
              <a:t>if(Status == EOF) break;</a:t>
            </a:r>
          </a:p>
          <a:p>
            <a:pPr marL="360363" lvl="2"/>
            <a:r>
              <a:rPr lang="en-US" dirty="0" smtClean="0"/>
              <a:t>}</a:t>
            </a:r>
          </a:p>
          <a:p>
            <a:pPr marL="360363" lvl="1"/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pPr marL="180975" lvl="1"/>
            <a:r>
              <a:rPr lang="en-US" dirty="0" smtClean="0"/>
              <a:t>}</a:t>
            </a: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0" y="1412776"/>
            <a:ext cx="40324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/>
            <a:r>
              <a:rPr lang="en-US" dirty="0" err="1" smtClean="0"/>
              <a:t>Sz</a:t>
            </a:r>
            <a:r>
              <a:rPr lang="en-US" dirty="0" smtClean="0"/>
              <a:t>=--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180975"/>
            <a:endParaRPr lang="en-US" dirty="0" smtClean="0"/>
          </a:p>
          <a:p>
            <a:pPr marL="180975"/>
            <a:r>
              <a:rPr lang="en-US" dirty="0" smtClean="0"/>
              <a:t>/* Print array */</a:t>
            </a:r>
          </a:p>
          <a:p>
            <a:pPr marL="180975"/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Sz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360363"/>
            <a:r>
              <a:rPr lang="en-US" dirty="0" smtClean="0"/>
              <a:t>for(j=0; j&lt;NQUEST; j++) </a:t>
            </a:r>
          </a:p>
          <a:p>
            <a:pPr marL="541338"/>
            <a:r>
              <a:rPr lang="en-US" dirty="0" err="1" smtClean="0"/>
              <a:t>printf</a:t>
            </a:r>
            <a:r>
              <a:rPr lang="en-US" dirty="0" smtClean="0"/>
              <a:t>("%d ", </a:t>
            </a:r>
            <a:r>
              <a:rPr lang="en-US" dirty="0" err="1" smtClean="0"/>
              <a:t>Sarr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][j]);</a:t>
            </a:r>
          </a:p>
          <a:p>
            <a:pPr marL="360363"/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 marL="180975"/>
            <a:r>
              <a:rPr lang="en-US" dirty="0" smtClean="0"/>
              <a:t>}</a:t>
            </a:r>
          </a:p>
          <a:p>
            <a:pPr marL="180975"/>
            <a:endParaRPr lang="en-US" dirty="0" smtClean="0"/>
          </a:p>
          <a:p>
            <a:pPr marL="180975"/>
            <a:r>
              <a:rPr lang="en-US" dirty="0" err="1" smtClean="0"/>
              <a:t>fclose</a:t>
            </a:r>
            <a:r>
              <a:rPr lang="en-US" dirty="0" smtClean="0"/>
              <a:t>(</a:t>
            </a:r>
            <a:r>
              <a:rPr lang="en-US" dirty="0" err="1" smtClean="0"/>
              <a:t>flp</a:t>
            </a:r>
            <a:r>
              <a:rPr lang="en-US" dirty="0" smtClean="0"/>
              <a:t>);</a:t>
            </a:r>
          </a:p>
          <a:p>
            <a:pPr marL="180975"/>
            <a:endParaRPr lang="en-US" dirty="0" smtClean="0"/>
          </a:p>
          <a:p>
            <a:pPr marL="180975"/>
            <a:r>
              <a:rPr lang="en-US" dirty="0" smtClean="0"/>
              <a:t>return(0);</a:t>
            </a:r>
          </a:p>
          <a:p>
            <a:r>
              <a:rPr lang="en-US" dirty="0" smtClean="0"/>
              <a:t>}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521</Words>
  <Application>Microsoft Office PowerPoint</Application>
  <PresentationFormat>On-screen Show (4:3)</PresentationFormat>
  <Paragraphs>76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2-D Arrays</vt:lpstr>
      <vt:lpstr>Declaration</vt:lpstr>
      <vt:lpstr>Declaration and Initialization</vt:lpstr>
      <vt:lpstr>Filling a 2d array</vt:lpstr>
      <vt:lpstr>Survey</vt:lpstr>
      <vt:lpstr>Survey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24</cp:revision>
  <dcterms:created xsi:type="dcterms:W3CDTF">2014-02-23T17:56:59Z</dcterms:created>
  <dcterms:modified xsi:type="dcterms:W3CDTF">2014-03-21T15:02:03Z</dcterms:modified>
</cp:coreProperties>
</file>