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9" r:id="rId4"/>
    <p:sldId id="270" r:id="rId5"/>
    <p:sldId id="27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4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761AB-2BE7-454B-8DBE-8D8105E879C7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2-D Arrays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Example - Grades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Grades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StdNo</a:t>
            </a:r>
            <a:r>
              <a:rPr lang="en-US" dirty="0" smtClean="0"/>
              <a:t> and Mid, Lab, Fin grades are in a file called Grades.txt.</a:t>
            </a:r>
          </a:p>
          <a:p>
            <a:pPr lvl="1">
              <a:buNone/>
            </a:pPr>
            <a:r>
              <a:rPr lang="en-US" dirty="0" smtClean="0"/>
              <a:t>201211001	75	65	80</a:t>
            </a:r>
          </a:p>
          <a:p>
            <a:pPr lvl="1">
              <a:buNone/>
            </a:pPr>
            <a:r>
              <a:rPr lang="en-US" dirty="0" smtClean="0"/>
              <a:t>201211008	77	88	90</a:t>
            </a:r>
          </a:p>
          <a:p>
            <a:pPr lvl="1">
              <a:buNone/>
            </a:pPr>
            <a:r>
              <a:rPr lang="en-US" dirty="0" smtClean="0"/>
              <a:t>…</a:t>
            </a:r>
          </a:p>
          <a:p>
            <a:r>
              <a:rPr lang="en-US" dirty="0" smtClean="0"/>
              <a:t>Total grades is calculated as 30% of midterm and lab, and 40% of final grade</a:t>
            </a:r>
          </a:p>
          <a:p>
            <a:r>
              <a:rPr lang="en-US" dirty="0" smtClean="0"/>
              <a:t>Write a program that will read the grades of each students into an array, calculate the total grade and put the results in a file called GradesOut.txt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2565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400" dirty="0" smtClean="0"/>
              <a:t>#include &lt;</a:t>
            </a:r>
            <a:r>
              <a:rPr lang="en-US" sz="1400" dirty="0" err="1" smtClean="0"/>
              <a:t>stdio.h</a:t>
            </a:r>
            <a:r>
              <a:rPr lang="en-US" sz="1400" dirty="0" smtClean="0"/>
              <a:t>&gt;</a:t>
            </a:r>
          </a:p>
          <a:p>
            <a:pPr>
              <a:buNone/>
            </a:pPr>
            <a:r>
              <a:rPr lang="en-US" sz="1400" dirty="0" smtClean="0"/>
              <a:t>#define NSTDLMT 100</a:t>
            </a:r>
          </a:p>
          <a:p>
            <a:pPr>
              <a:buNone/>
            </a:pPr>
            <a:endParaRPr lang="en-US" sz="700" dirty="0" smtClean="0"/>
          </a:p>
          <a:p>
            <a:pPr>
              <a:buNone/>
            </a:pPr>
            <a:r>
              <a:rPr lang="en-US" sz="1400" dirty="0" err="1" smtClean="0"/>
              <a:t>int</a:t>
            </a:r>
            <a:r>
              <a:rPr lang="en-US" sz="1400" dirty="0" smtClean="0"/>
              <a:t> main(void) {</a:t>
            </a:r>
          </a:p>
          <a:p>
            <a:pPr lvl="1">
              <a:buNone/>
            </a:pPr>
            <a:r>
              <a:rPr lang="en-US" sz="1400" dirty="0" smtClean="0"/>
              <a:t>FILE *</a:t>
            </a:r>
            <a:r>
              <a:rPr lang="en-US" sz="1400" dirty="0" err="1" smtClean="0"/>
              <a:t>flinp</a:t>
            </a:r>
            <a:r>
              <a:rPr lang="en-US" sz="1400" dirty="0" smtClean="0"/>
              <a:t>, *</a:t>
            </a:r>
            <a:r>
              <a:rPr lang="en-US" sz="1400" dirty="0" err="1" smtClean="0"/>
              <a:t>flotp</a:t>
            </a:r>
            <a:r>
              <a:rPr lang="en-US" sz="1400" dirty="0" smtClean="0"/>
              <a:t>;</a:t>
            </a:r>
          </a:p>
          <a:p>
            <a:pPr lvl="1">
              <a:buNone/>
            </a:pPr>
            <a:r>
              <a:rPr lang="en-US" sz="1400" dirty="0" err="1" smtClean="0"/>
              <a:t>int</a:t>
            </a:r>
            <a:r>
              <a:rPr lang="en-US" sz="1400" dirty="0" smtClean="0"/>
              <a:t> G[NSTDLMT][5];</a:t>
            </a:r>
          </a:p>
          <a:p>
            <a:pPr lvl="1">
              <a:buNone/>
            </a:pPr>
            <a:r>
              <a:rPr lang="en-US" sz="1400" dirty="0" err="1" smtClean="0"/>
              <a:t>int</a:t>
            </a:r>
            <a:r>
              <a:rPr lang="en-US" sz="1400" dirty="0" smtClean="0"/>
              <a:t> Status, </a:t>
            </a:r>
            <a:r>
              <a:rPr lang="en-US" sz="1400" dirty="0" err="1" smtClean="0"/>
              <a:t>i</a:t>
            </a:r>
            <a:r>
              <a:rPr lang="en-US" sz="1400" dirty="0" smtClean="0"/>
              <a:t>;</a:t>
            </a:r>
          </a:p>
          <a:p>
            <a:pPr lvl="1">
              <a:buNone/>
            </a:pPr>
            <a:endParaRPr lang="en-US" sz="700" dirty="0" smtClean="0"/>
          </a:p>
          <a:p>
            <a:pPr lvl="1">
              <a:buNone/>
            </a:pPr>
            <a:r>
              <a:rPr lang="en-US" sz="1400" dirty="0" err="1" smtClean="0"/>
              <a:t>flinp</a:t>
            </a:r>
            <a:r>
              <a:rPr lang="en-US" sz="1400" dirty="0" smtClean="0"/>
              <a:t> = </a:t>
            </a:r>
            <a:r>
              <a:rPr lang="en-US" sz="1400" dirty="0" err="1" smtClean="0"/>
              <a:t>fopen</a:t>
            </a:r>
            <a:r>
              <a:rPr lang="en-US" sz="1400" dirty="0" smtClean="0"/>
              <a:t>("Grades.txt", "r");</a:t>
            </a:r>
          </a:p>
          <a:p>
            <a:pPr lvl="1">
              <a:buNone/>
            </a:pPr>
            <a:r>
              <a:rPr lang="en-US" sz="1400" dirty="0" err="1" smtClean="0"/>
              <a:t>flotp</a:t>
            </a:r>
            <a:r>
              <a:rPr lang="en-US" sz="1400" dirty="0" smtClean="0"/>
              <a:t> = </a:t>
            </a:r>
            <a:r>
              <a:rPr lang="en-US" sz="1400" dirty="0" err="1" smtClean="0"/>
              <a:t>fopen</a:t>
            </a:r>
            <a:r>
              <a:rPr lang="en-US" sz="1400" dirty="0" smtClean="0"/>
              <a:t>("GradesOut.txt", "w");</a:t>
            </a:r>
          </a:p>
          <a:p>
            <a:pPr lvl="1">
              <a:buNone/>
            </a:pPr>
            <a:endParaRPr lang="en-US" sz="700" dirty="0" smtClean="0"/>
          </a:p>
          <a:p>
            <a:pPr lvl="1">
              <a:buNone/>
            </a:pPr>
            <a:r>
              <a:rPr lang="en-US" sz="1400" dirty="0" err="1" smtClean="0"/>
              <a:t>i</a:t>
            </a:r>
            <a:r>
              <a:rPr lang="en-US" sz="1400" dirty="0" smtClean="0"/>
              <a:t> = 0;</a:t>
            </a:r>
          </a:p>
          <a:p>
            <a:pPr lvl="1">
              <a:buNone/>
            </a:pPr>
            <a:r>
              <a:rPr lang="nn-NO" sz="1400" dirty="0" smtClean="0"/>
              <a:t>Status = fscanf(flinp, "%d%d%d%d", &amp;G[i][0], &amp;G[i][1], &amp;G[i][2], &amp;G[i][3]);</a:t>
            </a:r>
          </a:p>
          <a:p>
            <a:pPr lvl="1">
              <a:buNone/>
            </a:pPr>
            <a:r>
              <a:rPr lang="en-US" sz="1400" dirty="0" smtClean="0"/>
              <a:t>while(Status != EOF) {</a:t>
            </a:r>
          </a:p>
          <a:p>
            <a:pPr lvl="2">
              <a:buNone/>
            </a:pPr>
            <a:r>
              <a:rPr lang="nn-NO" sz="1400" dirty="0" smtClean="0"/>
              <a:t>G[i][4] = (int) (0.3 * G[i][1] + 0.3 * G[i][2] + 0.4 * G[i][3] + 0.5);</a:t>
            </a:r>
          </a:p>
          <a:p>
            <a:pPr lvl="2">
              <a:buNone/>
            </a:pPr>
            <a:r>
              <a:rPr lang="nn-NO" sz="1400" dirty="0" smtClean="0"/>
              <a:t>fprintf(flotp, "%d %4d %4d %4d %4d\n", G[i][0], G[i][1], G[i][2], G[i][3], G[i][4]);</a:t>
            </a:r>
          </a:p>
          <a:p>
            <a:pPr lvl="2">
              <a:buNone/>
            </a:pPr>
            <a:r>
              <a:rPr lang="en-US" sz="1400" dirty="0" err="1" smtClean="0"/>
              <a:t>i</a:t>
            </a:r>
            <a:r>
              <a:rPr lang="en-US" sz="1400" dirty="0" smtClean="0"/>
              <a:t>++;</a:t>
            </a:r>
          </a:p>
          <a:p>
            <a:pPr lvl="2">
              <a:buNone/>
            </a:pPr>
            <a:r>
              <a:rPr lang="nn-NO" sz="1400" dirty="0" smtClean="0"/>
              <a:t>Status = fscanf(flinp, "%d%d%d%d", &amp;G[i][0], &amp;G[i][1], &amp;G[i][2], &amp;G[i][3]);</a:t>
            </a:r>
          </a:p>
          <a:p>
            <a:pPr lvl="1">
              <a:buNone/>
            </a:pPr>
            <a:r>
              <a:rPr lang="en-US" sz="1400" dirty="0" smtClean="0"/>
              <a:t>}</a:t>
            </a:r>
          </a:p>
          <a:p>
            <a:pPr lvl="1">
              <a:buNone/>
            </a:pPr>
            <a:r>
              <a:rPr lang="en-US" sz="1400" dirty="0" err="1" smtClean="0"/>
              <a:t>fclose</a:t>
            </a:r>
            <a:r>
              <a:rPr lang="en-US" sz="1400" dirty="0" smtClean="0"/>
              <a:t>(</a:t>
            </a:r>
            <a:r>
              <a:rPr lang="en-US" sz="1400" dirty="0" err="1" smtClean="0"/>
              <a:t>flinp</a:t>
            </a:r>
            <a:r>
              <a:rPr lang="en-US" sz="1400" dirty="0" smtClean="0"/>
              <a:t>);</a:t>
            </a:r>
          </a:p>
          <a:p>
            <a:pPr lvl="1">
              <a:buNone/>
            </a:pPr>
            <a:r>
              <a:rPr lang="en-US" sz="1400" dirty="0" err="1" smtClean="0"/>
              <a:t>fclose</a:t>
            </a:r>
            <a:r>
              <a:rPr lang="en-US" sz="1400" dirty="0" smtClean="0"/>
              <a:t>(</a:t>
            </a:r>
            <a:r>
              <a:rPr lang="en-US" sz="1400" dirty="0" err="1" smtClean="0"/>
              <a:t>flotp</a:t>
            </a:r>
            <a:r>
              <a:rPr lang="en-US" sz="1400" dirty="0" smtClean="0"/>
              <a:t>);</a:t>
            </a:r>
          </a:p>
          <a:p>
            <a:pPr lvl="1">
              <a:buNone/>
            </a:pPr>
            <a:r>
              <a:rPr lang="en-US" sz="1400" dirty="0" smtClean="0"/>
              <a:t>return(0);</a:t>
            </a:r>
          </a:p>
          <a:p>
            <a:pPr>
              <a:buNone/>
            </a:pPr>
            <a:r>
              <a:rPr lang="en-US" sz="1400" dirty="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Grades with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3672408" cy="52565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400" dirty="0" smtClean="0"/>
              <a:t>#include &lt;</a:t>
            </a:r>
            <a:r>
              <a:rPr lang="en-US" sz="1400" dirty="0" err="1" smtClean="0"/>
              <a:t>stdio.h</a:t>
            </a:r>
            <a:r>
              <a:rPr lang="en-US" sz="1400" dirty="0" smtClean="0"/>
              <a:t>&gt;</a:t>
            </a:r>
          </a:p>
          <a:p>
            <a:pPr>
              <a:buNone/>
            </a:pPr>
            <a:r>
              <a:rPr lang="en-US" sz="1400" dirty="0" smtClean="0"/>
              <a:t>#define NSTDLMT 100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err="1" smtClean="0"/>
              <a:t>int</a:t>
            </a:r>
            <a:r>
              <a:rPr lang="en-US" sz="1400" dirty="0" smtClean="0"/>
              <a:t>		</a:t>
            </a:r>
            <a:r>
              <a:rPr lang="en-US" sz="1400" dirty="0" err="1" smtClean="0"/>
              <a:t>FillArr</a:t>
            </a:r>
            <a:r>
              <a:rPr lang="en-US" sz="1400" dirty="0" smtClean="0"/>
              <a:t>(FILE *</a:t>
            </a:r>
            <a:r>
              <a:rPr lang="en-US" sz="1400" dirty="0" err="1" smtClean="0"/>
              <a:t>flp</a:t>
            </a:r>
            <a:r>
              <a:rPr lang="en-US" sz="1400" dirty="0" smtClean="0"/>
              <a:t>, 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grd</a:t>
            </a:r>
            <a:r>
              <a:rPr lang="en-US" sz="1400" dirty="0" smtClean="0"/>
              <a:t>[][5]);</a:t>
            </a:r>
          </a:p>
          <a:p>
            <a:pPr>
              <a:buNone/>
            </a:pPr>
            <a:r>
              <a:rPr lang="en-US" sz="1400" dirty="0" smtClean="0"/>
              <a:t>void		</a:t>
            </a:r>
            <a:r>
              <a:rPr lang="en-US" sz="1400" dirty="0" err="1" smtClean="0"/>
              <a:t>CalcGrd</a:t>
            </a:r>
            <a:r>
              <a:rPr lang="en-US" sz="1400" dirty="0" smtClean="0"/>
              <a:t>(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grd</a:t>
            </a:r>
            <a:r>
              <a:rPr lang="en-US" sz="1400" dirty="0" smtClean="0"/>
              <a:t>[][5], </a:t>
            </a:r>
            <a:r>
              <a:rPr lang="en-US" sz="1400" dirty="0" err="1" smtClean="0"/>
              <a:t>int</a:t>
            </a:r>
            <a:r>
              <a:rPr lang="en-US" sz="1400" dirty="0" smtClean="0"/>
              <a:t> r);</a:t>
            </a:r>
          </a:p>
          <a:p>
            <a:pPr>
              <a:buNone/>
            </a:pPr>
            <a:r>
              <a:rPr lang="en-US" sz="1400" dirty="0" smtClean="0"/>
              <a:t>void		</a:t>
            </a:r>
            <a:r>
              <a:rPr lang="en-US" sz="1400" dirty="0" err="1" smtClean="0"/>
              <a:t>PrntArr</a:t>
            </a:r>
            <a:r>
              <a:rPr lang="en-US" sz="1400" dirty="0" smtClean="0"/>
              <a:t>(FILE *</a:t>
            </a:r>
            <a:r>
              <a:rPr lang="en-US" sz="1400" dirty="0" err="1" smtClean="0"/>
              <a:t>flp</a:t>
            </a:r>
            <a:r>
              <a:rPr lang="en-US" sz="1400" dirty="0" smtClean="0"/>
              <a:t>, 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grd</a:t>
            </a:r>
            <a:r>
              <a:rPr lang="en-US" sz="1400" dirty="0" smtClean="0"/>
              <a:t>[][5], </a:t>
            </a:r>
            <a:r>
              <a:rPr lang="en-US" sz="1400" dirty="0" err="1" smtClean="0"/>
              <a:t>int</a:t>
            </a:r>
            <a:r>
              <a:rPr lang="en-US" sz="1400" dirty="0" smtClean="0"/>
              <a:t> r);</a:t>
            </a:r>
          </a:p>
          <a:p>
            <a:pPr>
              <a:buNone/>
            </a:pPr>
            <a:r>
              <a:rPr lang="en-US" sz="1400" dirty="0" smtClean="0"/>
              <a:t>double	</a:t>
            </a:r>
            <a:r>
              <a:rPr lang="en-US" sz="1400" dirty="0" err="1" smtClean="0"/>
              <a:t>FindAve</a:t>
            </a:r>
            <a:r>
              <a:rPr lang="en-US" sz="1400" dirty="0" smtClean="0"/>
              <a:t>(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grd</a:t>
            </a:r>
            <a:r>
              <a:rPr lang="en-US" sz="1400" dirty="0" smtClean="0"/>
              <a:t>[][5], </a:t>
            </a:r>
            <a:r>
              <a:rPr lang="en-US" sz="1400" dirty="0" err="1" smtClean="0"/>
              <a:t>int</a:t>
            </a:r>
            <a:r>
              <a:rPr lang="en-US" sz="1400" dirty="0" smtClean="0"/>
              <a:t> r, </a:t>
            </a:r>
            <a:r>
              <a:rPr lang="en-US" sz="1400" dirty="0" err="1" smtClean="0"/>
              <a:t>int</a:t>
            </a:r>
            <a:r>
              <a:rPr lang="en-US" sz="1400" dirty="0" smtClean="0"/>
              <a:t> k);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err="1" smtClean="0"/>
              <a:t>int</a:t>
            </a:r>
            <a:r>
              <a:rPr lang="en-US" sz="1400" dirty="0" smtClean="0"/>
              <a:t> main(void) {</a:t>
            </a:r>
          </a:p>
          <a:p>
            <a:pPr lvl="1">
              <a:buNone/>
            </a:pPr>
            <a:r>
              <a:rPr lang="en-US" sz="1400" dirty="0" smtClean="0"/>
              <a:t>FILE *</a:t>
            </a:r>
            <a:r>
              <a:rPr lang="en-US" sz="1400" dirty="0" err="1" smtClean="0"/>
              <a:t>flinp</a:t>
            </a:r>
            <a:r>
              <a:rPr lang="en-US" sz="1400" dirty="0" smtClean="0"/>
              <a:t>, *</a:t>
            </a:r>
            <a:r>
              <a:rPr lang="en-US" sz="1400" dirty="0" err="1" smtClean="0"/>
              <a:t>flotp</a:t>
            </a:r>
            <a:r>
              <a:rPr lang="en-US" sz="1400" dirty="0" smtClean="0"/>
              <a:t>;</a:t>
            </a:r>
          </a:p>
          <a:p>
            <a:pPr lvl="1">
              <a:buNone/>
            </a:pPr>
            <a:r>
              <a:rPr lang="en-US" sz="1400" dirty="0" err="1" smtClean="0"/>
              <a:t>int</a:t>
            </a:r>
            <a:r>
              <a:rPr lang="en-US" sz="1400" dirty="0" smtClean="0"/>
              <a:t> G[NSTDLMT][5];</a:t>
            </a:r>
          </a:p>
          <a:p>
            <a:pPr lvl="1">
              <a:buNone/>
            </a:pPr>
            <a:r>
              <a:rPr lang="en-US" sz="1400" dirty="0" err="1" smtClean="0"/>
              <a:t>int</a:t>
            </a:r>
            <a:r>
              <a:rPr lang="en-US" sz="1400" dirty="0" smtClean="0"/>
              <a:t> N;</a:t>
            </a:r>
          </a:p>
          <a:p>
            <a:pPr lvl="1">
              <a:buNone/>
            </a:pPr>
            <a:endParaRPr lang="en-US" sz="1400" dirty="0" smtClean="0"/>
          </a:p>
          <a:p>
            <a:pPr lvl="1">
              <a:buNone/>
            </a:pPr>
            <a:r>
              <a:rPr lang="en-US" sz="1400" dirty="0" err="1" smtClean="0"/>
              <a:t>flinp</a:t>
            </a:r>
            <a:r>
              <a:rPr lang="en-US" sz="1400" dirty="0" smtClean="0"/>
              <a:t> = </a:t>
            </a:r>
            <a:r>
              <a:rPr lang="en-US" sz="1400" dirty="0" err="1" smtClean="0"/>
              <a:t>fopen</a:t>
            </a:r>
            <a:r>
              <a:rPr lang="en-US" sz="1400" dirty="0" smtClean="0"/>
              <a:t>("Grades.txt", "r");</a:t>
            </a:r>
          </a:p>
          <a:p>
            <a:pPr lvl="1">
              <a:buNone/>
            </a:pPr>
            <a:r>
              <a:rPr lang="en-US" sz="1400" dirty="0" err="1" smtClean="0"/>
              <a:t>flotp</a:t>
            </a:r>
            <a:r>
              <a:rPr lang="en-US" sz="1400" dirty="0" smtClean="0"/>
              <a:t> = </a:t>
            </a:r>
            <a:r>
              <a:rPr lang="en-US" sz="1400" dirty="0" err="1" smtClean="0"/>
              <a:t>fopen</a:t>
            </a:r>
            <a:r>
              <a:rPr lang="en-US" sz="1400" dirty="0" smtClean="0"/>
              <a:t>("GradesOut.txt", "w");</a:t>
            </a:r>
          </a:p>
          <a:p>
            <a:pPr>
              <a:buNone/>
            </a:pPr>
            <a:endParaRPr lang="en-US" sz="14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283968" y="1124744"/>
            <a:ext cx="4176464" cy="52565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None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 =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FillArr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flinp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G);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None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CalcGrd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(G, N);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None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PrntArr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flotp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G, N);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None/>
            </a:pPr>
            <a:r>
              <a:rPr kumimoji="0" lang="da-DK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fprintf(flotp, " Averages   %.1f %.1f %.1f %.1f\n",		FindAve(G, N, 1),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None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FindAve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(G, N, 2),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None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FindAve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(G, N, 3),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None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FindAve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(G, N, 4));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None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None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fclose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flinp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);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None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fclose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flotp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);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None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return(0);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Grades with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4176464" cy="5256584"/>
          </a:xfrm>
        </p:spPr>
        <p:txBody>
          <a:bodyPr>
            <a:noAutofit/>
          </a:bodyPr>
          <a:lstStyle/>
          <a:p>
            <a:pPr lvl="0">
              <a:buNone/>
              <a:defRPr/>
            </a:pPr>
            <a:r>
              <a:rPr lang="en-US" sz="1400" dirty="0" err="1" smtClean="0"/>
              <a:t>int</a:t>
            </a:r>
            <a:r>
              <a:rPr lang="en-US" sz="1400" dirty="0" smtClean="0"/>
              <a:t>	</a:t>
            </a:r>
            <a:r>
              <a:rPr lang="en-US" sz="1400" dirty="0" err="1" smtClean="0"/>
              <a:t>FillArr</a:t>
            </a:r>
            <a:r>
              <a:rPr lang="en-US" sz="1400" dirty="0" smtClean="0"/>
              <a:t>(FILE *</a:t>
            </a:r>
            <a:r>
              <a:rPr lang="en-US" sz="1400" dirty="0" err="1" smtClean="0"/>
              <a:t>flp</a:t>
            </a:r>
            <a:r>
              <a:rPr lang="en-US" sz="1400" dirty="0" smtClean="0"/>
              <a:t>, 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grd</a:t>
            </a:r>
            <a:r>
              <a:rPr lang="en-US" sz="1400" dirty="0" smtClean="0"/>
              <a:t>[][5]) {</a:t>
            </a:r>
          </a:p>
          <a:p>
            <a:pPr lvl="1">
              <a:buNone/>
              <a:defRPr/>
            </a:pPr>
            <a:r>
              <a:rPr lang="en-US" sz="1400" dirty="0" err="1" smtClean="0"/>
              <a:t>int</a:t>
            </a:r>
            <a:r>
              <a:rPr lang="en-US" sz="1400" dirty="0" smtClean="0"/>
              <a:t> Status, </a:t>
            </a:r>
            <a:r>
              <a:rPr lang="en-US" sz="1400" dirty="0" err="1" smtClean="0"/>
              <a:t>i</a:t>
            </a:r>
            <a:r>
              <a:rPr lang="en-US" sz="1400" dirty="0" smtClean="0"/>
              <a:t> = 0;</a:t>
            </a:r>
          </a:p>
          <a:p>
            <a:pPr lvl="1">
              <a:buNone/>
              <a:defRPr/>
            </a:pPr>
            <a:endParaRPr lang="en-US" sz="1400" dirty="0" smtClean="0"/>
          </a:p>
          <a:p>
            <a:pPr lvl="1">
              <a:buNone/>
              <a:defRPr/>
            </a:pPr>
            <a:r>
              <a:rPr lang="nn-NO" sz="1400" dirty="0" smtClean="0"/>
              <a:t>Status = fscanf(flp, "%d%d%d%d", &amp;grd[i][0], &amp;grd[i][1], &amp;grd[i][2], &amp;grd[i][3]);</a:t>
            </a:r>
          </a:p>
          <a:p>
            <a:pPr lvl="1">
              <a:buNone/>
              <a:defRPr/>
            </a:pPr>
            <a:r>
              <a:rPr lang="en-US" sz="1400" dirty="0" smtClean="0"/>
              <a:t>while(Status != EOF) {</a:t>
            </a:r>
          </a:p>
          <a:p>
            <a:pPr lvl="2">
              <a:buNone/>
              <a:defRPr/>
            </a:pPr>
            <a:r>
              <a:rPr lang="en-US" sz="1400" dirty="0" err="1" smtClean="0"/>
              <a:t>i</a:t>
            </a:r>
            <a:r>
              <a:rPr lang="en-US" sz="1400" dirty="0" smtClean="0"/>
              <a:t>++;</a:t>
            </a:r>
          </a:p>
          <a:p>
            <a:pPr lvl="2">
              <a:buNone/>
              <a:defRPr/>
            </a:pPr>
            <a:r>
              <a:rPr lang="nn-NO" sz="1400" dirty="0" smtClean="0"/>
              <a:t>Status = fscanf(flp, "%d%d%d%d", &amp;grd[i][0], &amp;grd[i][1], &amp;grd[i][2], &amp;grd[i][3]);</a:t>
            </a:r>
          </a:p>
          <a:p>
            <a:pPr lvl="1">
              <a:buNone/>
              <a:defRPr/>
            </a:pPr>
            <a:r>
              <a:rPr lang="en-US" sz="1400" dirty="0" smtClean="0"/>
              <a:t>}</a:t>
            </a:r>
          </a:p>
          <a:p>
            <a:pPr lvl="1">
              <a:buNone/>
              <a:defRPr/>
            </a:pPr>
            <a:r>
              <a:rPr lang="en-US" sz="1400" dirty="0" smtClean="0"/>
              <a:t>return(</a:t>
            </a:r>
            <a:r>
              <a:rPr lang="en-US" sz="1400" dirty="0" err="1" smtClean="0"/>
              <a:t>i</a:t>
            </a:r>
            <a:r>
              <a:rPr lang="en-US" sz="1400" dirty="0" smtClean="0"/>
              <a:t>);</a:t>
            </a:r>
          </a:p>
          <a:p>
            <a:pPr lvl="0">
              <a:buNone/>
              <a:defRPr/>
            </a:pPr>
            <a:r>
              <a:rPr lang="en-US" sz="1400" dirty="0" smtClean="0"/>
              <a:t>}</a:t>
            </a:r>
          </a:p>
          <a:p>
            <a:pPr lvl="0">
              <a:buNone/>
              <a:defRPr/>
            </a:pPr>
            <a:endParaRPr lang="en-US" sz="1400" dirty="0" smtClean="0"/>
          </a:p>
          <a:p>
            <a:pPr lvl="0">
              <a:buNone/>
              <a:defRPr/>
            </a:pPr>
            <a:r>
              <a:rPr lang="en-US" sz="1400" dirty="0" smtClean="0"/>
              <a:t>void	</a:t>
            </a:r>
            <a:r>
              <a:rPr lang="en-US" sz="1400" dirty="0" err="1" smtClean="0"/>
              <a:t>CalcGrd</a:t>
            </a:r>
            <a:r>
              <a:rPr lang="en-US" sz="1400" dirty="0" smtClean="0"/>
              <a:t>(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grd</a:t>
            </a:r>
            <a:r>
              <a:rPr lang="en-US" sz="1400" dirty="0" smtClean="0"/>
              <a:t>[][5], </a:t>
            </a:r>
            <a:r>
              <a:rPr lang="en-US" sz="1400" dirty="0" err="1" smtClean="0"/>
              <a:t>int</a:t>
            </a:r>
            <a:r>
              <a:rPr lang="en-US" sz="1400" dirty="0" smtClean="0"/>
              <a:t> r) {</a:t>
            </a:r>
          </a:p>
          <a:p>
            <a:pPr lvl="1">
              <a:buNone/>
              <a:defRPr/>
            </a:pP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i</a:t>
            </a:r>
            <a:r>
              <a:rPr lang="en-US" sz="1400" dirty="0" smtClean="0"/>
              <a:t>;</a:t>
            </a:r>
          </a:p>
          <a:p>
            <a:pPr lvl="1">
              <a:buNone/>
              <a:defRPr/>
            </a:pPr>
            <a:r>
              <a:rPr lang="en-US" sz="1400" dirty="0" smtClean="0"/>
              <a:t>for(</a:t>
            </a:r>
            <a:r>
              <a:rPr lang="en-US" sz="1400" dirty="0" err="1" smtClean="0"/>
              <a:t>i</a:t>
            </a:r>
            <a:r>
              <a:rPr lang="en-US" sz="1400" dirty="0" smtClean="0"/>
              <a:t>=0; </a:t>
            </a:r>
            <a:r>
              <a:rPr lang="en-US" sz="1400" dirty="0" err="1" smtClean="0"/>
              <a:t>i</a:t>
            </a:r>
            <a:r>
              <a:rPr lang="en-US" sz="1400" dirty="0" smtClean="0"/>
              <a:t>&lt;r; </a:t>
            </a:r>
            <a:r>
              <a:rPr lang="en-US" sz="1400" dirty="0" err="1" smtClean="0"/>
              <a:t>i</a:t>
            </a:r>
            <a:r>
              <a:rPr lang="en-US" sz="1400" dirty="0" smtClean="0"/>
              <a:t>++)</a:t>
            </a:r>
          </a:p>
          <a:p>
            <a:pPr lvl="1">
              <a:buNone/>
              <a:defRPr/>
            </a:pPr>
            <a:r>
              <a:rPr lang="nn-NO" sz="1400" dirty="0" smtClean="0"/>
              <a:t>	grd[i][4] = (int) (0.3 * grd[i][1] + 0.3 * 		               grd[i][2] + 0.4 * grd[i][3] + 0.5);</a:t>
            </a:r>
          </a:p>
          <a:p>
            <a:pPr lvl="0">
              <a:buNone/>
              <a:defRPr/>
            </a:pPr>
            <a:r>
              <a:rPr lang="en-US" sz="1400" dirty="0" smtClean="0"/>
              <a:t>}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124744"/>
            <a:ext cx="4104456" cy="52565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void	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PrntArr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(FILE *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flp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grd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[][5],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r) {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None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None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fprintf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flp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" 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StdNo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Mid  Lab  Fin  Tot\n");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None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fprintf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flp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"---------  ---  ---  ---  ---\n");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None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None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for(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=0;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&lt;r;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++)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None/>
            </a:pPr>
            <a:r>
              <a:rPr kumimoji="0" lang="nn-NO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fprintf(flp, "%d %4d %4d %4d %4d\n", 			grd[i][0], grd[i][1], grd[i][2], 		grd[i][3], grd[i][4]);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double</a:t>
            </a:r>
            <a:r>
              <a:rPr kumimoji="0" lang="en-U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FindAve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grd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[][5],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r,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k) {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None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None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double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Sum=0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None/>
            </a:pPr>
            <a:r>
              <a:rPr kumimoji="0" lang="nn-NO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for(i=0; i&lt;r; i++) </a:t>
            </a:r>
            <a:r>
              <a:rPr kumimoji="0" lang="nn-NO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Sum+=</a:t>
            </a:r>
            <a:r>
              <a:rPr kumimoji="0" lang="nn-NO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grd[i][k];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None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return(Sum/r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1212</TotalTime>
  <Words>257</Words>
  <Application>Microsoft Office PowerPoint</Application>
  <PresentationFormat>On-screen Show (4:3)</PresentationFormat>
  <Paragraphs>93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2-D Arrays</vt:lpstr>
      <vt:lpstr>Grades Problem</vt:lpstr>
      <vt:lpstr>Grades</vt:lpstr>
      <vt:lpstr>Grades with Functions</vt:lpstr>
      <vt:lpstr>Grades with Functions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Sadik</dc:creator>
  <cp:lastModifiedBy>Sadik Esmelioglu</cp:lastModifiedBy>
  <cp:revision>27</cp:revision>
  <dcterms:created xsi:type="dcterms:W3CDTF">2014-02-23T17:56:59Z</dcterms:created>
  <dcterms:modified xsi:type="dcterms:W3CDTF">2014-03-27T08:31:52Z</dcterms:modified>
</cp:coreProperties>
</file>